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919412"/>
            <a:ext cx="114776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81" y="1619922"/>
            <a:ext cx="108013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3384376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0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112"/>
          <a:stretch/>
        </p:blipFill>
        <p:spPr>
          <a:xfrm>
            <a:off x="390525" y="1430610"/>
            <a:ext cx="11410950" cy="3294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24928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6629" y="305286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7908" y="3038556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8254" y="3053709"/>
            <a:ext cx="237228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5880" y="35946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10359" y="35946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83832" y="42567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2184" y="42567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65" y="1303362"/>
            <a:ext cx="108489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851" y="1270704"/>
            <a:ext cx="476250" cy="5238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326502" y="196598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5447928" y="197031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8611200" y="197106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2304660" y="263367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456566" y="263801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609678" y="263875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336360" y="377033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3892" y="433270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88088" y="434534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84432" y="57867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1" y="1438129"/>
            <a:ext cx="11220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8884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06896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84" y="1376362"/>
            <a:ext cx="93630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8478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0370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9" y="1440904"/>
            <a:ext cx="10677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8982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191825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9488" y="186681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9728" y="190636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9968" y="18982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2893" y="2509864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2509864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5022" y="2511895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58140" y="2486871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70910" y="3045553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29921" y="3045553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43039" y="3047584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56157" y="3022560"/>
            <a:ext cx="648072" cy="33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23984" y="5606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21239" y="56256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099062" y="562440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554106" y="56251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91178" y="55795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688433" y="55982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166256" y="559707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8781594" y="55797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59417" y="557849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9741498" y="55787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550"/>
          <a:stretch/>
        </p:blipFill>
        <p:spPr>
          <a:xfrm>
            <a:off x="366712" y="1412776"/>
            <a:ext cx="11458575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80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160"/>
          <a:stretch/>
        </p:blipFill>
        <p:spPr>
          <a:xfrm>
            <a:off x="366712" y="1628800"/>
            <a:ext cx="11458575" cy="1426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38884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060848"/>
            <a:ext cx="38884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1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12976"/>
            <a:ext cx="55446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5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</Words>
  <Application>Microsoft Office PowerPoint</Application>
  <PresentationFormat>宽屏</PresentationFormat>
  <Paragraphs>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2025-08-26T15:51:55Z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