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3148012"/>
            <a:ext cx="46672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681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72512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31704" y="3725122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69310" y="3725122"/>
            <a:ext cx="114271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76120" y="3725122"/>
            <a:ext cx="165618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056440" y="3725122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38" y="1394036"/>
            <a:ext cx="1146810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3345"/>
          <a:stretch/>
        </p:blipFill>
        <p:spPr>
          <a:xfrm>
            <a:off x="4720228" y="2818264"/>
            <a:ext cx="2847975" cy="20806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>
            <a:off x="7691988" y="2773308"/>
            <a:ext cx="297180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1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65" y="1386142"/>
            <a:ext cx="115538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1584" y="2148142"/>
            <a:ext cx="33147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28775"/>
            <a:ext cx="109347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609297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3571" y="1609297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225911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225911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1523" y="225911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3696" y="2834855"/>
            <a:ext cx="281226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73522" y="342900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2544" y="350100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7408" y="407707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82" y="1421654"/>
            <a:ext cx="1146810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4312" y="2791976"/>
            <a:ext cx="2581275" cy="132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33805" y="3212976"/>
            <a:ext cx="864096" cy="306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7" y="3549914"/>
            <a:ext cx="1389733" cy="306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42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68</cp:revision>
  <dcterms:created xsi:type="dcterms:W3CDTF">2015-09-16T06:44:00Z</dcterms:created>
  <dcterms:modified xsi:type="dcterms:W3CDTF">2025-08-27T02:23:40Z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