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128962"/>
            <a:ext cx="50292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94" y="1350099"/>
            <a:ext cx="1057275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048" y="32037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46531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68" y="1340768"/>
            <a:ext cx="115157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4888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49961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24516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918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51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1964" y="24251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5578" y="237906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293285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4730" y="293285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5578" y="287575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1672" y="356881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6" y="350955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09614" y="350955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9775" y="32503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9855" y="32503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9935" y="32503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0015" y="32503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0095" y="32503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0106" y="380051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0186" y="380051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0266" y="380051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30346" y="380051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50426" y="380051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45373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87747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55305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356670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2025-08-27T01:02:22Z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