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900362"/>
            <a:ext cx="115347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81869"/>
            <a:ext cx="114300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91683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0440" y="191683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9857" y="309569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364502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1905" y="364502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8923" y="364502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51077" y="427455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48320" y="427455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68208" y="427455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65451" y="427455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188" y="1952344"/>
            <a:ext cx="108299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93286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19368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249289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4102" y="249289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9184" y="3326718"/>
            <a:ext cx="504056" cy="279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44832" y="3313157"/>
            <a:ext cx="554462" cy="279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0096" y="3326718"/>
            <a:ext cx="504056" cy="279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42938" y="3326718"/>
            <a:ext cx="504056" cy="279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73777" y="3312954"/>
            <a:ext cx="504056" cy="279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77937" y="384262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14946" y="384456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297"/>
          <a:stretch/>
        </p:blipFill>
        <p:spPr>
          <a:xfrm>
            <a:off x="342900" y="1279041"/>
            <a:ext cx="11506200" cy="548106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504" y="242088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358698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4272" y="47251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1486" y="188053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188053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188053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188053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1486" y="245580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49660" y="245580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168" y="245580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528" y="245580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4152058"/>
            <a:ext cx="4032448" cy="1365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2025-08-27T06:11:44Z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