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3124200"/>
            <a:ext cx="34480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7838"/>
            <a:ext cx="11125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4082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1799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884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3836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0102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3217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4501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5586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81847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3926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02801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40189" y="374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21798" y="508518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65189" y="508518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96000" y="5032910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48386" y="508518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50101" y="556211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08900" y="556211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72786" y="5562114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6408" y="5623772"/>
            <a:ext cx="5898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641"/>
          <a:stretch/>
        </p:blipFill>
        <p:spPr>
          <a:xfrm>
            <a:off x="411102" y="1299573"/>
            <a:ext cx="11458575" cy="2777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1740" y="35552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994" y="35385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07940" y="356393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89615" y="3546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5552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1848" y="3536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102" y="35200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16926" y="355436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89723" y="35284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39924" y="3536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562"/>
          <a:stretch/>
        </p:blipFill>
        <p:spPr>
          <a:xfrm>
            <a:off x="335360" y="1269744"/>
            <a:ext cx="11458575" cy="3141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60948"/>
            <a:ext cx="10513168" cy="2052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293837"/>
            <a:ext cx="11515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515822"/>
            <a:ext cx="7488833" cy="1489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239124"/>
            <a:ext cx="7452827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2025-08-27T03:19:32Z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