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3133725"/>
            <a:ext cx="66579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956"/>
          <a:stretch/>
        </p:blipFill>
        <p:spPr>
          <a:xfrm>
            <a:off x="374451" y="1281449"/>
            <a:ext cx="10906125" cy="29396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0916" y="24746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6969" y="24746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6335" y="2474648"/>
            <a:ext cx="4468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9272" y="24835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5325" y="24835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4692" y="24835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0916" y="34026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6969" y="34026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06336" y="3402610"/>
            <a:ext cx="4468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9272" y="34114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45325" y="34114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34692" y="34114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3319"/>
          <a:stretch/>
        </p:blipFill>
        <p:spPr>
          <a:xfrm>
            <a:off x="374451" y="1259882"/>
            <a:ext cx="10906125" cy="2636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2942" y="212762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0088" y="27089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1210" y="336059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6964" y="219603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1243" y="277732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7677" y="342900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16997" y="2127629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24143" y="27089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33021" y="3360591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32299" y="209759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39445" y="2678883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30567" y="333055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59508"/>
            <a:ext cx="114681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48965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19" y="1340768"/>
            <a:ext cx="114490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17468"/>
            <a:ext cx="48965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5673" y="4209331"/>
            <a:ext cx="48965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78" y="1341752"/>
            <a:ext cx="106013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1644" y="22137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2137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22137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0759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3147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9097" y="30026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21182" y="3024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91644" y="3803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3640" y="3803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10405" y="3803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19097" y="37841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3055" y="3803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92344" y="44371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2025-08-27T03:09:27Z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