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24087"/>
            <a:ext cx="115443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768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754" y="2917324"/>
            <a:ext cx="2124075" cy="1552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72630" y="232841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8504" y="232841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46622" y="232841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72630" y="314096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68504" y="314096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46622" y="314096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32670" y="39537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28544" y="39537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06662" y="39537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2163" y="3150096"/>
            <a:ext cx="1704975" cy="1143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7353780" y="4297141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05042" y="242754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17387" y="27454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413261" y="27454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291379" y="27454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510493" y="355084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06367" y="355084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284485" y="355084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31890"/>
            <a:ext cx="11525250" cy="350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19754" y="2593750"/>
            <a:ext cx="51195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3224680"/>
            <a:ext cx="51195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0999" y="4009502"/>
            <a:ext cx="51195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9149" y="2593750"/>
            <a:ext cx="51195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21019" y="3224680"/>
            <a:ext cx="51195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10394" y="4009502"/>
            <a:ext cx="51195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191824" y="2593750"/>
            <a:ext cx="51195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83694" y="3224680"/>
            <a:ext cx="51195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173069" y="4009502"/>
            <a:ext cx="51195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8356" y="2128290"/>
            <a:ext cx="845356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128290"/>
            <a:ext cx="845356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2128290"/>
            <a:ext cx="845356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58356" y="2933571"/>
            <a:ext cx="845356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2933571"/>
            <a:ext cx="845356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20536" y="2933571"/>
            <a:ext cx="845356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07" y="1326604"/>
            <a:ext cx="113728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437112"/>
            <a:ext cx="4752528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6615" y="4437112"/>
            <a:ext cx="5042541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2025-08-27T06:29:16Z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