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84" d="100"/>
          <a:sy n="84" d="100"/>
        </p:scale>
        <p:origin x="989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2357437"/>
            <a:ext cx="11553825" cy="2143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268760"/>
            <a:ext cx="11544300" cy="4086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55640" y="2987808"/>
            <a:ext cx="8064896" cy="8915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9774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1268760"/>
            <a:ext cx="10763250" cy="4114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27848" y="4005064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63952" y="4011394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00056" y="4005064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663951" y="4811573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798253" y="4025624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768408" y="403704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996463" y="4865528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192344" y="4865528"/>
            <a:ext cx="2285281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81339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1268760"/>
            <a:ext cx="10801350" cy="3752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638696" y="2673488"/>
            <a:ext cx="53695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734928" y="2703993"/>
            <a:ext cx="53695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868768" y="2703993"/>
            <a:ext cx="53695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948888" y="2685713"/>
            <a:ext cx="53695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907174" y="3170524"/>
            <a:ext cx="756778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948888" y="3170524"/>
            <a:ext cx="756778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7606010" y="2572647"/>
            <a:ext cx="112266" cy="113066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97860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187" y="1268760"/>
            <a:ext cx="10715625" cy="2686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47728" y="3429000"/>
            <a:ext cx="648072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47927" y="3429000"/>
            <a:ext cx="648072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20336" y="3573016"/>
            <a:ext cx="648072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00201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285875"/>
            <a:ext cx="11534775" cy="4286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4437112"/>
            <a:ext cx="4464496" cy="12241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518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0" y="1268760"/>
            <a:ext cx="10858500" cy="3676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3284984"/>
            <a:ext cx="5832648" cy="216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65678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" y="1268760"/>
            <a:ext cx="10753725" cy="304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2489230"/>
            <a:ext cx="3744416" cy="18758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668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" y="1268760"/>
            <a:ext cx="10753725" cy="4962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3142962"/>
            <a:ext cx="4824536" cy="1150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8" y="5229200"/>
            <a:ext cx="4824536" cy="1150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1903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268760"/>
            <a:ext cx="11544300" cy="3781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51584" y="4581128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87035" y="4581128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544272" y="4581128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2012" y="1268760"/>
            <a:ext cx="10467975" cy="3314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47728" y="1124744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20136" y="1264216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256240" y="1911974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17751" y="2519034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927648" y="3306264"/>
            <a:ext cx="792088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015880" y="3277704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816080" y="3178872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715316" y="3874158"/>
            <a:ext cx="932412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799856" y="3947742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928077" y="3919182"/>
            <a:ext cx="937128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0200456" y="3947742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9616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512" y="1268760"/>
            <a:ext cx="10848975" cy="3629025"/>
          </a:xfrm>
          <a:prstGeom prst="rect">
            <a:avLst/>
          </a:prstGeom>
        </p:spPr>
      </p:pic>
      <p:sp>
        <p:nvSpPr>
          <p:cNvPr id="3" name="椭圆 2"/>
          <p:cNvSpPr/>
          <p:nvPr/>
        </p:nvSpPr>
        <p:spPr>
          <a:xfrm>
            <a:off x="2003003" y="2206726"/>
            <a:ext cx="401339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4" name="椭圆 3"/>
          <p:cNvSpPr/>
          <p:nvPr/>
        </p:nvSpPr>
        <p:spPr>
          <a:xfrm>
            <a:off x="5339084" y="2204864"/>
            <a:ext cx="427860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5" name="椭圆 4"/>
          <p:cNvSpPr/>
          <p:nvPr/>
        </p:nvSpPr>
        <p:spPr>
          <a:xfrm>
            <a:off x="8691570" y="2204864"/>
            <a:ext cx="417540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6" name="椭圆 5"/>
          <p:cNvSpPr/>
          <p:nvPr/>
        </p:nvSpPr>
        <p:spPr>
          <a:xfrm>
            <a:off x="1979555" y="3004676"/>
            <a:ext cx="401339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7" name="椭圆 6"/>
          <p:cNvSpPr/>
          <p:nvPr/>
        </p:nvSpPr>
        <p:spPr>
          <a:xfrm>
            <a:off x="5327360" y="3002814"/>
            <a:ext cx="427860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8" name="椭圆 7"/>
          <p:cNvSpPr/>
          <p:nvPr/>
        </p:nvSpPr>
        <p:spPr>
          <a:xfrm>
            <a:off x="8696934" y="3002814"/>
            <a:ext cx="417540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2404342" y="4365104"/>
            <a:ext cx="883346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8987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1050" y="1268760"/>
            <a:ext cx="10629900" cy="3562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8187" y="5157192"/>
            <a:ext cx="10715625" cy="1133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872672" y="2214008"/>
            <a:ext cx="433158" cy="395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708528" y="2214008"/>
            <a:ext cx="433158" cy="395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88880" y="2232296"/>
            <a:ext cx="433158" cy="395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655840" y="3573016"/>
            <a:ext cx="864096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600056" y="3566152"/>
            <a:ext cx="864096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674496" y="4262396"/>
            <a:ext cx="864096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594736" y="4273725"/>
            <a:ext cx="864096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760296" y="5021973"/>
            <a:ext cx="864096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930160" y="5723878"/>
            <a:ext cx="864096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1374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268760"/>
            <a:ext cx="11563350" cy="5419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91944" y="270892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416480" y="4077072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4057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1268760"/>
            <a:ext cx="10782300" cy="4800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28048" y="126876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91744" y="270892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37013" y="4077072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4861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268760"/>
            <a:ext cx="11506200" cy="5048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67808" y="3068959"/>
            <a:ext cx="576064" cy="3806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505740" y="3068959"/>
            <a:ext cx="534476" cy="3806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992544" y="3068959"/>
            <a:ext cx="523846" cy="3600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50466" y="3933056"/>
            <a:ext cx="576064" cy="3806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502854" y="3933056"/>
            <a:ext cx="534476" cy="3806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989658" y="3933056"/>
            <a:ext cx="523846" cy="3600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364922" y="4848581"/>
            <a:ext cx="576064" cy="3806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325998" y="4848581"/>
            <a:ext cx="534476" cy="3806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1018968" y="4848581"/>
            <a:ext cx="523846" cy="3600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243444" y="5738078"/>
            <a:ext cx="576064" cy="3806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502854" y="5757985"/>
            <a:ext cx="534476" cy="3806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1008708" y="5738078"/>
            <a:ext cx="523846" cy="3600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78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1268760"/>
            <a:ext cx="10725150" cy="1781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2448320"/>
            <a:ext cx="5040560" cy="5350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9293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7</Words>
  <Application>Microsoft Office PowerPoint</Application>
  <PresentationFormat>宽屏</PresentationFormat>
  <Paragraphs>7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2025-08-27T04:40:14Z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