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4" d="100"/>
          <a:sy n="84" d="100"/>
        </p:scale>
        <p:origin x="989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87" y="3157537"/>
            <a:ext cx="72104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988" y="1340768"/>
            <a:ext cx="11229975" cy="4048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17038" y="309337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10838" y="309337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04638" y="3093371"/>
            <a:ext cx="48730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17038" y="390987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10838" y="390987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04638" y="390987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17038" y="47263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10838" y="47263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04638" y="4726369"/>
            <a:ext cx="48730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24392" y="22830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080877" y="30995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074677" y="30995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068477" y="30995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080877" y="3916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074677" y="3916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068477" y="3916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12" y="1358524"/>
            <a:ext cx="111252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3848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74377" y="303221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72399" y="36092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9813" y="241102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98550" y="305835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96572" y="363540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03986" y="24290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22723" y="30763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20745" y="365340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705" y="1358524"/>
            <a:ext cx="1100137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079664"/>
            <a:ext cx="648072" cy="557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2639601"/>
            <a:ext cx="648072" cy="557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0192" y="2102422"/>
            <a:ext cx="648072" cy="557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10410" y="2662359"/>
            <a:ext cx="648072" cy="557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98248" y="2079664"/>
            <a:ext cx="648072" cy="557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98466" y="2639601"/>
            <a:ext cx="648072" cy="557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462" y="1358199"/>
            <a:ext cx="114681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51034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8408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305050"/>
            <a:ext cx="11001375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9000"/>
            <a:ext cx="5184576" cy="1123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6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73</cp:revision>
  <dcterms:created xsi:type="dcterms:W3CDTF">2015-09-16T06:44:00Z</dcterms:created>
  <dcterms:modified xsi:type="dcterms:W3CDTF">2025-08-27T06:56:45Z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