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03" r:id="rId3"/>
    <p:sldId id="304" r:id="rId4"/>
    <p:sldId id="305" r:id="rId5"/>
    <p:sldId id="306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768"/>
    <p:restoredTop sz="95262" autoAdjust="0"/>
  </p:normalViewPr>
  <p:slideViewPr>
    <p:cSldViewPr showGuides="1">
      <p:cViewPr varScale="1">
        <p:scale>
          <a:sx n="86" d="100"/>
          <a:sy n="86" d="100"/>
        </p:scale>
        <p:origin x="893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6887" y="2266950"/>
            <a:ext cx="8658225" cy="2324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340768"/>
            <a:ext cx="11430000" cy="3286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15880" y="2132856"/>
            <a:ext cx="108012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032104" y="2132856"/>
            <a:ext cx="108012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048328" y="2138031"/>
            <a:ext cx="108012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555940" y="2780928"/>
            <a:ext cx="126014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788188" y="2744433"/>
            <a:ext cx="126014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020436" y="2780928"/>
            <a:ext cx="126014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287688" y="3356992"/>
            <a:ext cx="108012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816080" y="3356992"/>
            <a:ext cx="108012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951984" y="4068586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65195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10" grpId="0" animBg="1"/>
      <p:bldP spid="11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6027" y="2071979"/>
            <a:ext cx="10906125" cy="1781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60096" y="2132856"/>
            <a:ext cx="108012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632504" y="2132856"/>
            <a:ext cx="108012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791744" y="2746542"/>
            <a:ext cx="72008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575720" y="3331658"/>
            <a:ext cx="72008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733936" y="3331658"/>
            <a:ext cx="72008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94267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8248" y="1352550"/>
            <a:ext cx="11315700" cy="4152900"/>
          </a:xfrm>
          <a:prstGeom prst="rect">
            <a:avLst/>
          </a:prstGeom>
        </p:spPr>
      </p:pic>
      <p:sp>
        <p:nvSpPr>
          <p:cNvPr id="3" name="椭圆 2"/>
          <p:cNvSpPr/>
          <p:nvPr/>
        </p:nvSpPr>
        <p:spPr>
          <a:xfrm>
            <a:off x="1730146" y="2204864"/>
            <a:ext cx="361714" cy="36004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  <p:sp>
        <p:nvSpPr>
          <p:cNvPr id="4" name="椭圆 3"/>
          <p:cNvSpPr/>
          <p:nvPr/>
        </p:nvSpPr>
        <p:spPr>
          <a:xfrm>
            <a:off x="3809500" y="2213742"/>
            <a:ext cx="361714" cy="36004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  <p:sp>
        <p:nvSpPr>
          <p:cNvPr id="5" name="椭圆 4"/>
          <p:cNvSpPr/>
          <p:nvPr/>
        </p:nvSpPr>
        <p:spPr>
          <a:xfrm>
            <a:off x="6744072" y="2204864"/>
            <a:ext cx="361714" cy="36004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  <p:sp>
        <p:nvSpPr>
          <p:cNvPr id="6" name="椭圆 5"/>
          <p:cNvSpPr/>
          <p:nvPr/>
        </p:nvSpPr>
        <p:spPr>
          <a:xfrm>
            <a:off x="9705278" y="2204864"/>
            <a:ext cx="361714" cy="36004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1847528" y="5054858"/>
            <a:ext cx="864096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727848" y="5054858"/>
            <a:ext cx="864096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673738" y="5054858"/>
            <a:ext cx="864096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472264" y="5054858"/>
            <a:ext cx="864096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0416480" y="5052798"/>
            <a:ext cx="864096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61480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4296" y="1343905"/>
            <a:ext cx="11496675" cy="4276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464152" y="2420888"/>
            <a:ext cx="864096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448" y="503981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086288" y="503981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009618" y="503981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982514" y="503981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911020" y="503981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897978" y="503981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817606" y="503981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7746112" y="503981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8278574" y="5087816"/>
            <a:ext cx="228192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12508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</TotalTime>
  <Words>4</Words>
  <Application>Microsoft Office PowerPoint</Application>
  <PresentationFormat>宽屏</PresentationFormat>
  <Paragraphs>4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邓我杨名</cp:lastModifiedBy>
  <cp:revision>70</cp:revision>
  <dcterms:created xsi:type="dcterms:W3CDTF">2015-09-16T06:44:00Z</dcterms:created>
  <dcterms:modified xsi:type="dcterms:W3CDTF">2025-08-27T05:33:20Z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