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52700"/>
            <a:ext cx="1160145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87299"/>
            <a:ext cx="115157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06084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206084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2708920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60217" y="329414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15980" y="329414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7927" y="386104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80176" y="386104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15824" y="4472255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95800" y="4472255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52403" y="4994436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632504" y="4994436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97924" y="556162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078025" y="556162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4779"/>
          <a:stretch/>
        </p:blipFill>
        <p:spPr>
          <a:xfrm>
            <a:off x="326438" y="1358525"/>
            <a:ext cx="11468100" cy="20162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4438" y="290718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290718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2852936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27908" y="2852936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21346" y="290718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13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5221"/>
          <a:stretch/>
        </p:blipFill>
        <p:spPr>
          <a:xfrm>
            <a:off x="326438" y="1358524"/>
            <a:ext cx="11468100" cy="37083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734" y="2550552"/>
            <a:ext cx="3171825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10559" y="364502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6452" y="4095616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398000"/>
            <a:ext cx="111633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1777" y="4293096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869160"/>
            <a:ext cx="122413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20" y="4067800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4643864"/>
            <a:ext cx="1318279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1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67</cp:revision>
  <dcterms:created xsi:type="dcterms:W3CDTF">2015-09-16T06:44:00Z</dcterms:created>
  <dcterms:modified xsi:type="dcterms:W3CDTF">2025-08-27T02:13:42Z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