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114675"/>
            <a:ext cx="48577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01080"/>
            <a:ext cx="11382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221088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210487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210487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2210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21048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4688844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4012" y="4671680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6" y="4688844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5840" y="5373216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32304" y="537321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99" y="1302715"/>
            <a:ext cx="115252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14908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747043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7069" y="4049474"/>
            <a:ext cx="280245" cy="832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0608" y="4058351"/>
            <a:ext cx="280245" cy="832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759"/>
          <a:stretch/>
        </p:blipFill>
        <p:spPr>
          <a:xfrm>
            <a:off x="595312" y="1412777"/>
            <a:ext cx="11001375" cy="2160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1683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0688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1146" y="1958752"/>
            <a:ext cx="1066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482"/>
          <a:stretch/>
        </p:blipFill>
        <p:spPr>
          <a:xfrm>
            <a:off x="595312" y="1475906"/>
            <a:ext cx="11001375" cy="35684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62479"/>
            <a:ext cx="88569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126876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2025-08-27T08:52:52Z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