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24100"/>
            <a:ext cx="1157287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98884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191683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191683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58232" y="198884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257594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250393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00" y="250393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58232" y="257594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52456" y="328384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32776" y="321183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69080" y="321183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31112" y="328384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23356" y="3782671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36635" y="3782671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09315" y="3782671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00820" y="4495895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514099" y="4495895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986779" y="4495895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7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56490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56490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0472" y="262894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94278" y="261636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18084" y="262894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1890" y="261636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70472" y="347472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94278" y="346214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18084" y="347472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75520" y="458112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36715" y="458112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87057" y="4587039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15094" y="458112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52352" y="458112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969402" y="458112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006660" y="458112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886281" y="535284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914318" y="534692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951576" y="534692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90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00162"/>
            <a:ext cx="106775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2064" y="323104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22190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3152" y="322190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3772" y="324018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9316" y="323104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14860" y="323104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58669" y="323104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27848" y="504975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966717"/>
            <a:ext cx="523875" cy="5619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932229" y="504060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62060" y="5049749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06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1814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88088" y="4149080"/>
            <a:ext cx="453650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717032"/>
            <a:ext cx="819150" cy="6381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3936" y="3655119"/>
            <a:ext cx="876300" cy="762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5760" y="3625592"/>
            <a:ext cx="866775" cy="7905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6742" y="4495402"/>
            <a:ext cx="847725" cy="6953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17384" y="2881702"/>
            <a:ext cx="10382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7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268760"/>
            <a:ext cx="100488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52794"/>
            <a:ext cx="3528392" cy="1182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3496" y="2033587"/>
            <a:ext cx="4895850" cy="2790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016" y="3029711"/>
            <a:ext cx="876300" cy="76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6840" y="3000184"/>
            <a:ext cx="866775" cy="790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0202" y="3869994"/>
            <a:ext cx="847725" cy="695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8464" y="2256294"/>
            <a:ext cx="1038225" cy="63817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346640" y="3124230"/>
            <a:ext cx="827249" cy="581372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16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29000"/>
            <a:ext cx="417646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79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58959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38506"/>
            <a:ext cx="4608512" cy="1274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9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257300"/>
            <a:ext cx="91630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789040"/>
            <a:ext cx="3024336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60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268760"/>
            <a:ext cx="90106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844824"/>
            <a:ext cx="4536504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52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852936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5401" y="283122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2821191"/>
            <a:ext cx="86409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2793" y="3575031"/>
            <a:ext cx="1404975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98007" y="3583049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33819" y="35830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7888" y="4293096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6480" y="4282766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36160" y="4941168"/>
            <a:ext cx="115212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64552" y="5002920"/>
            <a:ext cx="79208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59496" y="5709568"/>
            <a:ext cx="136815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12474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119675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745496"/>
            <a:ext cx="523875" cy="561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504" y="2745495"/>
            <a:ext cx="523875" cy="5619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4128" y="2745313"/>
            <a:ext cx="523875" cy="5619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456" y="3573016"/>
            <a:ext cx="523875" cy="5619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230" y="3573016"/>
            <a:ext cx="523875" cy="5619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1172" y="3577395"/>
            <a:ext cx="523875" cy="56197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256240" y="436510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72064" y="5085184"/>
            <a:ext cx="194421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61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00162"/>
            <a:ext cx="108394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0608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270892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42900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20" y="4293096"/>
            <a:ext cx="739205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013176"/>
            <a:ext cx="172819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19933" y="5013176"/>
            <a:ext cx="1988435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98884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1988839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0374" y="274057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04550" y="2740569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0" y="4294179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20486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5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38672" y="1248216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50100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6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19675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68760"/>
            <a:ext cx="1079182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00994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9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2025-08-27T09:02:11Z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