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905125"/>
            <a:ext cx="115062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977"/>
            <a:ext cx="1112520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9812" y="33569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3569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33569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8044" y="335699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06959" y="4086934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72787" y="4086934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93463" y="4086934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9291" y="4086934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8946" y="475473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54774" y="475473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74854" y="475473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7178" y="4754730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88946" y="548467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54774" y="548467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74854" y="548467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77178" y="548467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59291" y="5484672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23714" y="6126337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89542" y="6126337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09622" y="6126337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259291" y="6160131"/>
            <a:ext cx="540060" cy="49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64918" y="3874237"/>
            <a:ext cx="216024" cy="26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960096" y="2996952"/>
            <a:ext cx="216024" cy="26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1320000">
            <a:off x="6960096" y="4086934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1320000">
            <a:off x="7455274" y="3209649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228622" y="2630345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174588" y="2630345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-1320000">
            <a:off x="10907677" y="3901729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-1320000">
            <a:off x="10515091" y="3051081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-1320000">
            <a:off x="10330438" y="4116264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-1320000">
            <a:off x="9937852" y="3265616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-4020000">
            <a:off x="8061261" y="5440169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-4020000">
            <a:off x="7257463" y="5100600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-4020000">
            <a:off x="7823211" y="5948682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-4020000">
            <a:off x="6983901" y="5600235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-7020000">
            <a:off x="10031254" y="4991873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-7020000">
            <a:off x="9207423" y="5387388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-7020000">
            <a:off x="10296300" y="5541369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-7020000">
            <a:off x="9425300" y="5954722"/>
            <a:ext cx="278662" cy="350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47934"/>
            <a:ext cx="114681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8846" y="33392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9489" y="33392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3344" y="33392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9176" y="3339236"/>
            <a:ext cx="482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5871" y="48247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6514" y="48247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0369" y="48247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26201" y="4824770"/>
            <a:ext cx="482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56" y="1242126"/>
            <a:ext cx="114871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79764"/>
            <a:ext cx="3744416" cy="106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67092"/>
            <a:ext cx="3744416" cy="106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2025-08-27T03:35:39Z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