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7662" y="3143250"/>
            <a:ext cx="38766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40768"/>
            <a:ext cx="112109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13285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76727" y="213285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176" y="212954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0536" y="206084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7608" y="268104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76727" y="268104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80176" y="267773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20536" y="260903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67608" y="3257255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76727" y="3257255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80176" y="3253947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20536" y="3185247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95600" y="5310927"/>
            <a:ext cx="7200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409992" y="4725144"/>
            <a:ext cx="7200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295800" y="5310927"/>
            <a:ext cx="7200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260195" y="4725144"/>
            <a:ext cx="7200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112224" y="5293909"/>
            <a:ext cx="7200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048328" y="4725144"/>
            <a:ext cx="7200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939405" y="5293909"/>
            <a:ext cx="7200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820433" y="5299344"/>
            <a:ext cx="7200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625" y="1375182"/>
            <a:ext cx="113442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09734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2102519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8" y="2102913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7768" y="269905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63952" y="2704233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48128" y="2704627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88288" y="4293096"/>
            <a:ext cx="3240360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275" y="1331890"/>
            <a:ext cx="11477625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544604"/>
            <a:ext cx="6768752" cy="1460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797" y="1344319"/>
            <a:ext cx="113252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933056"/>
            <a:ext cx="511256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75476" y="3409520"/>
            <a:ext cx="4349116" cy="22517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72</cp:revision>
  <dcterms:created xsi:type="dcterms:W3CDTF">2015-09-16T06:44:00Z</dcterms:created>
  <dcterms:modified xsi:type="dcterms:W3CDTF">2025-08-27T07:00:59Z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