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3095625"/>
            <a:ext cx="68008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7075" y="2134926"/>
            <a:ext cx="1054509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0531" y="28618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6778" y="28884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1657" y="28795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7901" y="37594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5076" y="37594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56585" y="37594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02785" y="2143804"/>
            <a:ext cx="1441287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66241" y="28706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32488" y="289732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57367" y="28884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73611" y="37683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10786" y="37683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262295" y="37683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56440" y="2143804"/>
            <a:ext cx="1441287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171951" y="28884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238198" y="29150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263077" y="29062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179321" y="37860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216496" y="37860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268005" y="37860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028" y="1305944"/>
            <a:ext cx="114966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0822" y="24120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069" y="24386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1948" y="24297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6970" y="24031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13217" y="24297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38096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00822" y="32948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67069" y="33214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91948" y="331260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46970" y="3285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13217" y="331260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38096" y="33037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34" y="1278622"/>
            <a:ext cx="11582400" cy="1876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158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1741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09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1928" y="2129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640616" y="2129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51584" y="263839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55840" y="26658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65144" y="275086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74448" y="274272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618687" y="270364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05256"/>
            <a:ext cx="11477625" cy="28289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55440" y="3212976"/>
            <a:ext cx="309634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46101" y="3209278"/>
            <a:ext cx="309634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675" y="1286516"/>
            <a:ext cx="104679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56992"/>
            <a:ext cx="561662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4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03" y="1305256"/>
            <a:ext cx="1148715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626469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1296378"/>
            <a:ext cx="2088232" cy="467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19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2025-08-27T02:51:05Z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