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152775"/>
            <a:ext cx="39528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375370"/>
            <a:ext cx="108489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84" y="2187108"/>
            <a:ext cx="4086225" cy="962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825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2670" y="2199190"/>
            <a:ext cx="4400550" cy="1000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76338" y="3507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7856" y="3507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78984" y="5138944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65209" y="5138944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00019" y="5138944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50344" y="5873436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12024" y="5873436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84432" y="5873436"/>
            <a:ext cx="61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21" y="1295394"/>
            <a:ext cx="114776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70892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270892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6882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4232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5652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8880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1117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42519" y="2730619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71753" y="270892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608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7688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26882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54232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75652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08880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21117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42519" y="32526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71753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264352" y="2278593"/>
            <a:ext cx="396044" cy="286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65" y="1344726"/>
            <a:ext cx="11525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475252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70675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75252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349646"/>
            <a:ext cx="114681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3112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0594" y="232224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6610" y="233112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7512" y="232224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8414" y="233112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0594" y="322210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06610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57512" y="322210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08414" y="323097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78170" y="3230978"/>
            <a:ext cx="25341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