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7E7E9"/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>
        <p:scale>
          <a:sx n="75" d="100"/>
          <a:sy n="75" d="100"/>
        </p:scale>
        <p:origin x="1306" y="30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3157537"/>
            <a:ext cx="38481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5153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73082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7165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9877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50965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8504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2776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1323" y="30316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5406" y="30316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48118" y="30316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49206" y="30316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83289" y="30316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26001" y="30316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66928" y="38490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01011" y="38490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43723" y="38490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744811" y="38490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678894" y="38490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621606" y="38490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15680" y="4797152"/>
            <a:ext cx="396044" cy="396044"/>
          </a:xfrm>
          <a:prstGeom prst="rect">
            <a:avLst/>
          </a:prstGeom>
          <a:solidFill>
            <a:srgbClr val="E7E7E9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614429" y="4797152"/>
            <a:ext cx="396044" cy="396044"/>
          </a:xfrm>
          <a:prstGeom prst="rect">
            <a:avLst/>
          </a:prstGeom>
          <a:solidFill>
            <a:srgbClr val="E7E7E9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12224" y="4797152"/>
            <a:ext cx="396044" cy="396044"/>
          </a:xfrm>
          <a:prstGeom prst="rect">
            <a:avLst/>
          </a:prstGeom>
          <a:solidFill>
            <a:srgbClr val="E7E7E9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10633710" y="4857750"/>
            <a:ext cx="224790" cy="289560"/>
          </a:xfrm>
          <a:custGeom>
            <a:avLst/>
            <a:gdLst>
              <a:gd name="connsiteX0" fmla="*/ 102870 w 224790"/>
              <a:gd name="connsiteY0" fmla="*/ 289560 h 289560"/>
              <a:gd name="connsiteX1" fmla="*/ 7620 w 224790"/>
              <a:gd name="connsiteY1" fmla="*/ 228600 h 289560"/>
              <a:gd name="connsiteX2" fmla="*/ 0 w 224790"/>
              <a:gd name="connsiteY2" fmla="*/ 102870 h 289560"/>
              <a:gd name="connsiteX3" fmla="*/ 57150 w 224790"/>
              <a:gd name="connsiteY3" fmla="*/ 19050 h 289560"/>
              <a:gd name="connsiteX4" fmla="*/ 224790 w 224790"/>
              <a:gd name="connsiteY4" fmla="*/ 0 h 289560"/>
              <a:gd name="connsiteX5" fmla="*/ 186690 w 224790"/>
              <a:gd name="connsiteY5" fmla="*/ 95250 h 289560"/>
              <a:gd name="connsiteX6" fmla="*/ 182880 w 224790"/>
              <a:gd name="connsiteY6" fmla="*/ 266700 h 289560"/>
              <a:gd name="connsiteX7" fmla="*/ 102870 w 224790"/>
              <a:gd name="connsiteY7" fmla="*/ 28956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790" h="289560">
                <a:moveTo>
                  <a:pt x="102870" y="289560"/>
                </a:moveTo>
                <a:lnTo>
                  <a:pt x="7620" y="228600"/>
                </a:lnTo>
                <a:lnTo>
                  <a:pt x="0" y="102870"/>
                </a:lnTo>
                <a:lnTo>
                  <a:pt x="57150" y="19050"/>
                </a:lnTo>
                <a:lnTo>
                  <a:pt x="224790" y="0"/>
                </a:lnTo>
                <a:lnTo>
                  <a:pt x="186690" y="95250"/>
                </a:lnTo>
                <a:lnTo>
                  <a:pt x="182880" y="266700"/>
                </a:lnTo>
                <a:lnTo>
                  <a:pt x="102870" y="289560"/>
                </a:lnTo>
                <a:close/>
              </a:path>
            </a:pathLst>
          </a:custGeom>
          <a:solidFill>
            <a:srgbClr val="E7E7E9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422929" y="5349183"/>
            <a:ext cx="396044" cy="396044"/>
          </a:xfrm>
          <a:prstGeom prst="rect">
            <a:avLst/>
          </a:prstGeom>
          <a:solidFill>
            <a:srgbClr val="E7E7E9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591944" y="5349183"/>
            <a:ext cx="396044" cy="396044"/>
          </a:xfrm>
          <a:prstGeom prst="rect">
            <a:avLst/>
          </a:prstGeom>
          <a:solidFill>
            <a:srgbClr val="E7E7E9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022475" y="5416571"/>
            <a:ext cx="396044" cy="396044"/>
          </a:xfrm>
          <a:prstGeom prst="rect">
            <a:avLst/>
          </a:prstGeom>
          <a:solidFill>
            <a:srgbClr val="E7E7E9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0633710" y="5447658"/>
            <a:ext cx="224790" cy="289560"/>
          </a:xfrm>
          <a:custGeom>
            <a:avLst/>
            <a:gdLst>
              <a:gd name="connsiteX0" fmla="*/ 102870 w 224790"/>
              <a:gd name="connsiteY0" fmla="*/ 289560 h 289560"/>
              <a:gd name="connsiteX1" fmla="*/ 7620 w 224790"/>
              <a:gd name="connsiteY1" fmla="*/ 228600 h 289560"/>
              <a:gd name="connsiteX2" fmla="*/ 0 w 224790"/>
              <a:gd name="connsiteY2" fmla="*/ 102870 h 289560"/>
              <a:gd name="connsiteX3" fmla="*/ 57150 w 224790"/>
              <a:gd name="connsiteY3" fmla="*/ 19050 h 289560"/>
              <a:gd name="connsiteX4" fmla="*/ 224790 w 224790"/>
              <a:gd name="connsiteY4" fmla="*/ 0 h 289560"/>
              <a:gd name="connsiteX5" fmla="*/ 186690 w 224790"/>
              <a:gd name="connsiteY5" fmla="*/ 95250 h 289560"/>
              <a:gd name="connsiteX6" fmla="*/ 182880 w 224790"/>
              <a:gd name="connsiteY6" fmla="*/ 266700 h 289560"/>
              <a:gd name="connsiteX7" fmla="*/ 102870 w 224790"/>
              <a:gd name="connsiteY7" fmla="*/ 28956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790" h="289560">
                <a:moveTo>
                  <a:pt x="102870" y="289560"/>
                </a:moveTo>
                <a:lnTo>
                  <a:pt x="7620" y="228600"/>
                </a:lnTo>
                <a:lnTo>
                  <a:pt x="0" y="102870"/>
                </a:lnTo>
                <a:lnTo>
                  <a:pt x="57150" y="19050"/>
                </a:lnTo>
                <a:lnTo>
                  <a:pt x="224790" y="0"/>
                </a:lnTo>
                <a:lnTo>
                  <a:pt x="186690" y="95250"/>
                </a:lnTo>
                <a:lnTo>
                  <a:pt x="182880" y="266700"/>
                </a:lnTo>
                <a:lnTo>
                  <a:pt x="102870" y="289560"/>
                </a:lnTo>
                <a:close/>
              </a:path>
            </a:pathLst>
          </a:custGeom>
          <a:solidFill>
            <a:srgbClr val="E7E7E9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224907" y="5977721"/>
            <a:ext cx="396044" cy="396044"/>
          </a:xfrm>
          <a:prstGeom prst="rect">
            <a:avLst/>
          </a:prstGeom>
          <a:solidFill>
            <a:srgbClr val="E7E7E9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7936230" y="6042660"/>
            <a:ext cx="186690" cy="224790"/>
          </a:xfrm>
          <a:custGeom>
            <a:avLst/>
            <a:gdLst>
              <a:gd name="connsiteX0" fmla="*/ 0 w 186690"/>
              <a:gd name="connsiteY0" fmla="*/ 224790 h 224790"/>
              <a:gd name="connsiteX1" fmla="*/ 186690 w 186690"/>
              <a:gd name="connsiteY1" fmla="*/ 184785 h 224790"/>
              <a:gd name="connsiteX2" fmla="*/ 160020 w 186690"/>
              <a:gd name="connsiteY2" fmla="*/ 24765 h 224790"/>
              <a:gd name="connsiteX3" fmla="*/ 17145 w 186690"/>
              <a:gd name="connsiteY3" fmla="*/ 0 h 224790"/>
              <a:gd name="connsiteX4" fmla="*/ 0 w 186690"/>
              <a:gd name="connsiteY4" fmla="*/ 224790 h 22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" h="224790">
                <a:moveTo>
                  <a:pt x="0" y="224790"/>
                </a:moveTo>
                <a:lnTo>
                  <a:pt x="186690" y="184785"/>
                </a:lnTo>
                <a:lnTo>
                  <a:pt x="160020" y="24765"/>
                </a:lnTo>
                <a:lnTo>
                  <a:pt x="17145" y="0"/>
                </a:lnTo>
                <a:lnTo>
                  <a:pt x="0" y="224790"/>
                </a:lnTo>
                <a:close/>
              </a:path>
            </a:pathLst>
          </a:custGeom>
          <a:solidFill>
            <a:srgbClr val="E6E6E8"/>
          </a:solidFill>
          <a:ln>
            <a:solidFill>
              <a:srgbClr val="E7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7929880" y="6256020"/>
            <a:ext cx="198120" cy="43180"/>
          </a:xfrm>
          <a:custGeom>
            <a:avLst/>
            <a:gdLst>
              <a:gd name="connsiteX0" fmla="*/ 0 w 198120"/>
              <a:gd name="connsiteY0" fmla="*/ 20320 h 43180"/>
              <a:gd name="connsiteX1" fmla="*/ 198120 w 198120"/>
              <a:gd name="connsiteY1" fmla="*/ 5080 h 43180"/>
              <a:gd name="connsiteX2" fmla="*/ 154940 w 198120"/>
              <a:gd name="connsiteY2" fmla="*/ 0 h 43180"/>
              <a:gd name="connsiteX3" fmla="*/ 114300 w 198120"/>
              <a:gd name="connsiteY3" fmla="*/ 43180 h 43180"/>
              <a:gd name="connsiteX4" fmla="*/ 68580 w 198120"/>
              <a:gd name="connsiteY4" fmla="*/ 43180 h 43180"/>
              <a:gd name="connsiteX5" fmla="*/ 0 w 198120"/>
              <a:gd name="connsiteY5" fmla="*/ 20320 h 43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120" h="43180">
                <a:moveTo>
                  <a:pt x="0" y="20320"/>
                </a:moveTo>
                <a:lnTo>
                  <a:pt x="198120" y="5080"/>
                </a:lnTo>
                <a:lnTo>
                  <a:pt x="154940" y="0"/>
                </a:lnTo>
                <a:lnTo>
                  <a:pt x="114300" y="43180"/>
                </a:lnTo>
                <a:lnTo>
                  <a:pt x="68580" y="43180"/>
                </a:lnTo>
                <a:lnTo>
                  <a:pt x="0" y="2032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5751195" y="6033135"/>
            <a:ext cx="205740" cy="266700"/>
          </a:xfrm>
          <a:custGeom>
            <a:avLst/>
            <a:gdLst>
              <a:gd name="connsiteX0" fmla="*/ 26670 w 205740"/>
              <a:gd name="connsiteY0" fmla="*/ 247650 h 266700"/>
              <a:gd name="connsiteX1" fmla="*/ 0 w 205740"/>
              <a:gd name="connsiteY1" fmla="*/ 99060 h 266700"/>
              <a:gd name="connsiteX2" fmla="*/ 140970 w 205740"/>
              <a:gd name="connsiteY2" fmla="*/ 0 h 266700"/>
              <a:gd name="connsiteX3" fmla="*/ 205740 w 205740"/>
              <a:gd name="connsiteY3" fmla="*/ 38100 h 266700"/>
              <a:gd name="connsiteX4" fmla="*/ 167640 w 205740"/>
              <a:gd name="connsiteY4" fmla="*/ 68580 h 266700"/>
              <a:gd name="connsiteX5" fmla="*/ 205740 w 205740"/>
              <a:gd name="connsiteY5" fmla="*/ 129540 h 266700"/>
              <a:gd name="connsiteX6" fmla="*/ 144780 w 205740"/>
              <a:gd name="connsiteY6" fmla="*/ 266700 h 266700"/>
              <a:gd name="connsiteX7" fmla="*/ 26670 w 205740"/>
              <a:gd name="connsiteY7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740" h="266700">
                <a:moveTo>
                  <a:pt x="26670" y="247650"/>
                </a:moveTo>
                <a:lnTo>
                  <a:pt x="0" y="99060"/>
                </a:lnTo>
                <a:lnTo>
                  <a:pt x="140970" y="0"/>
                </a:lnTo>
                <a:lnTo>
                  <a:pt x="205740" y="38100"/>
                </a:lnTo>
                <a:cubicBezTo>
                  <a:pt x="166600" y="65498"/>
                  <a:pt x="167640" y="49268"/>
                  <a:pt x="167640" y="68580"/>
                </a:cubicBezTo>
                <a:lnTo>
                  <a:pt x="205740" y="129540"/>
                </a:lnTo>
                <a:lnTo>
                  <a:pt x="144780" y="266700"/>
                </a:lnTo>
                <a:lnTo>
                  <a:pt x="26670" y="247650"/>
                </a:lnTo>
                <a:close/>
              </a:path>
            </a:pathLst>
          </a:custGeom>
          <a:solidFill>
            <a:srgbClr val="E7E7E9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0637520" y="6035040"/>
            <a:ext cx="194310" cy="224790"/>
          </a:xfrm>
          <a:custGeom>
            <a:avLst/>
            <a:gdLst>
              <a:gd name="connsiteX0" fmla="*/ 26670 w 194310"/>
              <a:gd name="connsiteY0" fmla="*/ 224790 h 224790"/>
              <a:gd name="connsiteX1" fmla="*/ 194310 w 194310"/>
              <a:gd name="connsiteY1" fmla="*/ 175260 h 224790"/>
              <a:gd name="connsiteX2" fmla="*/ 186690 w 194310"/>
              <a:gd name="connsiteY2" fmla="*/ 30480 h 224790"/>
              <a:gd name="connsiteX3" fmla="*/ 45720 w 194310"/>
              <a:gd name="connsiteY3" fmla="*/ 0 h 224790"/>
              <a:gd name="connsiteX4" fmla="*/ 0 w 194310"/>
              <a:gd name="connsiteY4" fmla="*/ 125730 h 224790"/>
              <a:gd name="connsiteX5" fmla="*/ 26670 w 194310"/>
              <a:gd name="connsiteY5" fmla="*/ 224790 h 22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310" h="224790">
                <a:moveTo>
                  <a:pt x="26670" y="224790"/>
                </a:moveTo>
                <a:lnTo>
                  <a:pt x="194310" y="175260"/>
                </a:lnTo>
                <a:lnTo>
                  <a:pt x="186690" y="30480"/>
                </a:lnTo>
                <a:lnTo>
                  <a:pt x="45720" y="0"/>
                </a:lnTo>
                <a:lnTo>
                  <a:pt x="0" y="125730"/>
                </a:lnTo>
                <a:lnTo>
                  <a:pt x="26670" y="224790"/>
                </a:lnTo>
                <a:close/>
              </a:path>
            </a:pathLst>
          </a:custGeom>
          <a:solidFill>
            <a:srgbClr val="E7E7E9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0656570" y="6233160"/>
            <a:ext cx="175260" cy="83820"/>
          </a:xfrm>
          <a:custGeom>
            <a:avLst/>
            <a:gdLst>
              <a:gd name="connsiteX0" fmla="*/ 0 w 175260"/>
              <a:gd name="connsiteY0" fmla="*/ 53340 h 83820"/>
              <a:gd name="connsiteX1" fmla="*/ 175260 w 175260"/>
              <a:gd name="connsiteY1" fmla="*/ 0 h 83820"/>
              <a:gd name="connsiteX2" fmla="*/ 144780 w 175260"/>
              <a:gd name="connsiteY2" fmla="*/ 83820 h 83820"/>
              <a:gd name="connsiteX3" fmla="*/ 72390 w 175260"/>
              <a:gd name="connsiteY3" fmla="*/ 83820 h 83820"/>
              <a:gd name="connsiteX4" fmla="*/ 0 w 175260"/>
              <a:gd name="connsiteY4" fmla="*/ 53340 h 83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" h="83820">
                <a:moveTo>
                  <a:pt x="0" y="53340"/>
                </a:moveTo>
                <a:lnTo>
                  <a:pt x="175260" y="0"/>
                </a:lnTo>
                <a:lnTo>
                  <a:pt x="144780" y="83820"/>
                </a:lnTo>
                <a:lnTo>
                  <a:pt x="72390" y="83820"/>
                </a:lnTo>
                <a:lnTo>
                  <a:pt x="0" y="5334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5" grpId="0" animBg="1"/>
      <p:bldP spid="2" grpId="0" animBg="1"/>
      <p:bldP spid="3" grpId="0" animBg="1"/>
      <p:bldP spid="26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338437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284984"/>
            <a:ext cx="338437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352839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854961"/>
            <a:ext cx="352839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7832" y="4854961"/>
            <a:ext cx="352839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92" y="1359430"/>
            <a:ext cx="111347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4151"/>
            <a:ext cx="374441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9840" y="3214151"/>
            <a:ext cx="374441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2025-08-27T09:25:46Z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