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3152775"/>
            <a:ext cx="40671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00162"/>
            <a:ext cx="114681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8534" y="228575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1726" y="228575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228575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9512" y="228575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8534" y="31853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1726" y="31853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6320" y="31853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9512" y="318535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08534" y="40938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81726" y="40938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76320" y="40938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9512" y="409384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04580" y="500068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7772" y="500068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72366" y="500068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5558" y="500068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8989"/>
            <a:ext cx="114776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03307" y="20608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14235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6509" y="486916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74" y="1331255"/>
            <a:ext cx="114966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03704"/>
            <a:ext cx="3024336" cy="945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797152"/>
            <a:ext cx="5328592" cy="945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40" y="1331890"/>
            <a:ext cx="114966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396044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2025-08-27T03:03:23Z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