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5" y="3109912"/>
            <a:ext cx="52006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706" y="1322106"/>
            <a:ext cx="1130617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225278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7288" y="225278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6400" y="225278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22050" y="326644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8048" y="3278129"/>
            <a:ext cx="43204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50099"/>
            <a:ext cx="11420475" cy="3971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5762" y="5085184"/>
            <a:ext cx="13177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05549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94916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03570" y="4391738"/>
            <a:ext cx="163624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69484" y="40492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15537" y="40492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04904" y="40492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13558" y="4795921"/>
            <a:ext cx="163624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99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12" y="1327259"/>
            <a:ext cx="117633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52584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273555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888" y="273555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232" y="273555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80576" y="273555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4752340" y="4246880"/>
            <a:ext cx="2339340" cy="266700"/>
          </a:xfrm>
          <a:custGeom>
            <a:avLst/>
            <a:gdLst>
              <a:gd name="connsiteX0" fmla="*/ 0 w 2339340"/>
              <a:gd name="connsiteY0" fmla="*/ 208280 h 266700"/>
              <a:gd name="connsiteX1" fmla="*/ 27940 w 2339340"/>
              <a:gd name="connsiteY1" fmla="*/ 264160 h 266700"/>
              <a:gd name="connsiteX2" fmla="*/ 1008380 w 2339340"/>
              <a:gd name="connsiteY2" fmla="*/ 111760 h 266700"/>
              <a:gd name="connsiteX3" fmla="*/ 2001520 w 2339340"/>
              <a:gd name="connsiteY3" fmla="*/ 193040 h 266700"/>
              <a:gd name="connsiteX4" fmla="*/ 2273300 w 2339340"/>
              <a:gd name="connsiteY4" fmla="*/ 266700 h 266700"/>
              <a:gd name="connsiteX5" fmla="*/ 2339340 w 2339340"/>
              <a:gd name="connsiteY5" fmla="*/ 243840 h 266700"/>
              <a:gd name="connsiteX6" fmla="*/ 2280920 w 2339340"/>
              <a:gd name="connsiteY6" fmla="*/ 185420 h 266700"/>
              <a:gd name="connsiteX7" fmla="*/ 1640840 w 2339340"/>
              <a:gd name="connsiteY7" fmla="*/ 48260 h 266700"/>
              <a:gd name="connsiteX8" fmla="*/ 825500 w 2339340"/>
              <a:gd name="connsiteY8" fmla="*/ 0 h 266700"/>
              <a:gd name="connsiteX9" fmla="*/ 248920 w 2339340"/>
              <a:gd name="connsiteY9" fmla="*/ 119380 h 266700"/>
              <a:gd name="connsiteX10" fmla="*/ 0 w 2339340"/>
              <a:gd name="connsiteY10" fmla="*/ 20828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39340" h="266700">
                <a:moveTo>
                  <a:pt x="0" y="208280"/>
                </a:moveTo>
                <a:lnTo>
                  <a:pt x="27940" y="264160"/>
                </a:lnTo>
                <a:lnTo>
                  <a:pt x="1008380" y="111760"/>
                </a:lnTo>
                <a:lnTo>
                  <a:pt x="2001520" y="193040"/>
                </a:lnTo>
                <a:lnTo>
                  <a:pt x="2273300" y="266700"/>
                </a:lnTo>
                <a:lnTo>
                  <a:pt x="2339340" y="243840"/>
                </a:lnTo>
                <a:lnTo>
                  <a:pt x="2280920" y="185420"/>
                </a:lnTo>
                <a:lnTo>
                  <a:pt x="1640840" y="48260"/>
                </a:lnTo>
                <a:lnTo>
                  <a:pt x="825500" y="0"/>
                </a:lnTo>
                <a:lnTo>
                  <a:pt x="248920" y="119380"/>
                </a:lnTo>
                <a:lnTo>
                  <a:pt x="0" y="20828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31385" y="52508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77438" y="52508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66805" y="52508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56240" y="1075231"/>
            <a:ext cx="29523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82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03898"/>
            <a:ext cx="11553825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4714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8569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808" y="4196972"/>
            <a:ext cx="792088" cy="426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84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412479"/>
            <a:ext cx="753427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1348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4081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9816" y="378904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34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66</cp:revision>
  <dcterms:created xsi:type="dcterms:W3CDTF">2015-09-16T06:44:00Z</dcterms:created>
  <dcterms:modified xsi:type="dcterms:W3CDTF">2025-08-26T15:05:25Z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