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900362"/>
            <a:ext cx="115252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879"/>
          <a:stretch/>
        </p:blipFill>
        <p:spPr>
          <a:xfrm>
            <a:off x="1481847" y="1345679"/>
            <a:ext cx="10240639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47837"/>
            <a:ext cx="12096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000"/>
          <a:stretch/>
        </p:blipFill>
        <p:spPr>
          <a:xfrm>
            <a:off x="1538426" y="1999188"/>
            <a:ext cx="10184060" cy="3019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47837"/>
            <a:ext cx="12096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36"/>
          <a:stretch/>
        </p:blipFill>
        <p:spPr>
          <a:xfrm>
            <a:off x="1532033" y="1950684"/>
            <a:ext cx="10198347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47837"/>
            <a:ext cx="12096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528"/>
          <a:stretch/>
        </p:blipFill>
        <p:spPr>
          <a:xfrm>
            <a:off x="1490444" y="1259882"/>
            <a:ext cx="10214248" cy="5019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47837"/>
            <a:ext cx="12096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2025-08-27T07:10:07Z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