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E9EA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890837"/>
            <a:ext cx="11534775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514" y="1271721"/>
            <a:ext cx="98869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36552" y="2569709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200" y="335699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15" y="1926172"/>
            <a:ext cx="115157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42088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297840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85975"/>
            <a:ext cx="110775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057619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0715"/>
          <a:stretch/>
        </p:blipFill>
        <p:spPr>
          <a:xfrm>
            <a:off x="383174" y="1277813"/>
            <a:ext cx="11496675" cy="387937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4653136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202544"/>
            <a:ext cx="4680520" cy="954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0385"/>
          <a:stretch/>
        </p:blipFill>
        <p:spPr>
          <a:xfrm>
            <a:off x="383174" y="1916832"/>
            <a:ext cx="11496675" cy="25922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6538" y="1340768"/>
            <a:ext cx="3362325" cy="164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2964182"/>
            <a:ext cx="4680520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6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72</cp:revision>
  <dcterms:created xsi:type="dcterms:W3CDTF">2015-09-16T06:44:00Z</dcterms:created>
  <dcterms:modified xsi:type="dcterms:W3CDTF">2025-08-27T08:21:39Z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