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266950"/>
            <a:ext cx="90773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6270" y="297840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97840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299104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2075"/>
            <a:ext cx="110966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07911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576" y="2772050"/>
            <a:ext cx="3905250" cy="145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50778" y="3734339"/>
            <a:ext cx="808009" cy="41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6354" y="3734339"/>
            <a:ext cx="808009" cy="41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5296" y="3734339"/>
            <a:ext cx="808009" cy="41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4238" y="3734339"/>
            <a:ext cx="808009" cy="41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4437112"/>
            <a:ext cx="808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488" y="4437112"/>
            <a:ext cx="808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3935" y="5063877"/>
            <a:ext cx="808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37" y="1350099"/>
            <a:ext cx="115347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780928"/>
            <a:ext cx="64609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447846"/>
            <a:ext cx="64609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9700" y="4069640"/>
            <a:ext cx="64609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25" y="1340768"/>
            <a:ext cx="113252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04864"/>
            <a:ext cx="936104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64502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64502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364502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64502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6" y="36446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1824" y="4316417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1944" y="4316417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2064" y="4316417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4316417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32304" y="4316073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2025-08-27T00:57:40Z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