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3171825"/>
            <a:ext cx="52197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2210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245998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2570" y="4221088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6916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81028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4545" y="4867131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55434"/>
            <a:ext cx="10877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06500"/>
            <a:ext cx="5256584" cy="1054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95756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86" y="1407992"/>
            <a:ext cx="111728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4371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70" y="1646556"/>
            <a:ext cx="6286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49685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800" y="3878948"/>
            <a:ext cx="5214176" cy="2206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