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152775"/>
            <a:ext cx="38957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422"/>
            <a:ext cx="11372850" cy="2667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402479" y="2025413"/>
            <a:ext cx="92964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6121"/>
            <a:ext cx="11506200" cy="308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4892" y="38330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09999" y="38340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63454" y="383285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403196" y="38424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85464" y="38424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50571" y="38434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04026" y="384228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588388" y="38424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31446" y="3851057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588272" y="38146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9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8092"/>
            <a:ext cx="11477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9495" y="44277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8616" y="4428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9395" y="4427577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24489" y="4427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2340" y="4427781"/>
            <a:ext cx="5895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4613" y="44276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3734" y="44286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24513" y="442747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748542" y="44023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19593" y="4410897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683109" y="44118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16480" y="4427682"/>
            <a:ext cx="5895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409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5480" y="3573016"/>
            <a:ext cx="4104456" cy="1177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58708" y="3573016"/>
            <a:ext cx="4909899" cy="1177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56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3445"/>
            <a:ext cx="114776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3078291"/>
            <a:ext cx="19223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57301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8444" y="3582347"/>
            <a:ext cx="25576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4787" y="3573016"/>
            <a:ext cx="2557675" cy="602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41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66</cp:revision>
  <dcterms:created xsi:type="dcterms:W3CDTF">2015-09-16T06:44:00Z</dcterms:created>
  <dcterms:modified xsi:type="dcterms:W3CDTF">2025-08-27T09:35:41Z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