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3148012"/>
            <a:ext cx="51720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90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35561" y="1988840"/>
            <a:ext cx="12241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1408" y="1961051"/>
            <a:ext cx="12241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1988840"/>
            <a:ext cx="79208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7568" y="2664701"/>
            <a:ext cx="12241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984" y="2621730"/>
            <a:ext cx="12241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00356" y="2685016"/>
            <a:ext cx="97210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94114"/>
            <a:ext cx="114966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9330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92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441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20957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2759" y="20957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3474" y="266405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9898" y="269894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0593" y="269894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5952" y="335699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5952" y="403095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74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77499"/>
            <a:ext cx="114490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403244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76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94" y="1395383"/>
            <a:ext cx="114014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564904"/>
            <a:ext cx="403244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2708920"/>
            <a:ext cx="3728503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5684" y="4689139"/>
            <a:ext cx="452854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07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65</cp:revision>
  <dcterms:created xsi:type="dcterms:W3CDTF">2015-09-16T06:44:00Z</dcterms:created>
  <dcterms:modified xsi:type="dcterms:W3CDTF">2025-08-26T15:09:41Z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