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3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352675"/>
            <a:ext cx="11544300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81522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7417" y="282081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278092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05666" y="2780927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10470" y="3463297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888" y="350100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06990" y="345643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90752" y="3465141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39611" y="418224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08532" y="4187829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82435" y="4147947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79933" y="414794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7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268760"/>
            <a:ext cx="98488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6640" y="21957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29380" y="221202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30059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26821" y="34524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11557" y="34433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24297" y="345961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24976" y="34524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4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47775"/>
            <a:ext cx="115728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22566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7912" y="422108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55168" y="423023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4368" y="509890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28768" y="509432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46024" y="510347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06848" y="422335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41248" y="421877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58504" y="422792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98748" y="424165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33148" y="423708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50404" y="424622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97704" y="510347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032104" y="509889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49360" y="510804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089604" y="509890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124004" y="509432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141260" y="510347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33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253877"/>
            <a:ext cx="1017270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2352" y="289294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198424" y="2920021"/>
            <a:ext cx="401339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748200" y="289259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83189" y="288415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39456" y="289294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995528" y="2920021"/>
            <a:ext cx="401339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545304" y="289259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201376" y="2920021"/>
            <a:ext cx="401339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751152" y="289259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795892" y="288415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668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animBg="1"/>
      <p:bldP spid="7" grpId="0" bldLvl="0" animBg="1"/>
      <p:bldP spid="9" grpId="0" bldLvl="0" animBg="1"/>
      <p:bldP spid="10" grpId="0" bldLvl="0" animBg="1"/>
      <p:bldP spid="11" grpId="0" animBg="1"/>
      <p:bldP spid="12" grpId="0" bldLvl="0" animBg="1"/>
      <p:bldP spid="14" grpId="0" animBg="1"/>
      <p:bldP spid="15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653136"/>
            <a:ext cx="3168352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4653136"/>
            <a:ext cx="3168352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52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268760"/>
            <a:ext cx="1057275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0904" y="4077072"/>
            <a:ext cx="6543675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2473671"/>
            <a:ext cx="3096344" cy="1204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6397" y="4883495"/>
            <a:ext cx="3096344" cy="1204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318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268760"/>
            <a:ext cx="88392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789040"/>
            <a:ext cx="5904656" cy="146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4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268760"/>
            <a:ext cx="106489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509120"/>
            <a:ext cx="9001000" cy="1426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06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266825"/>
            <a:ext cx="108585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221088"/>
            <a:ext cx="540060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62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9888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1516" y="1988840"/>
            <a:ext cx="30407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2708920"/>
            <a:ext cx="237626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49992" y="364243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84392" y="3637857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86608" y="364243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21008" y="3637857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08585" y="44060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08168" y="44060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268760"/>
            <a:ext cx="10525125" cy="369570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2579519" y="2195002"/>
            <a:ext cx="401339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6113773" y="2193140"/>
            <a:ext cx="42786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9489707" y="2181416"/>
            <a:ext cx="4175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2363946" y="2997825"/>
            <a:ext cx="401339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6111907" y="2996952"/>
            <a:ext cx="42786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9860769" y="2985228"/>
            <a:ext cx="4175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745650" y="43574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16080" y="43574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80376" y="427575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61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268760"/>
            <a:ext cx="108394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2687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1517" y="223332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312547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380777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9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68760"/>
            <a:ext cx="108204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05273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87435" y="1875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386104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87035" y="386104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87261" y="463065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42960" y="463065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37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68760"/>
            <a:ext cx="108299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84482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258924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90972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05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9888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350100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86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268760"/>
            <a:ext cx="108585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84482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3264247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14450"/>
            <a:ext cx="10744200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1967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29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9</Words>
  <Application>Microsoft Office PowerPoint</Application>
  <PresentationFormat>宽屏</PresentationFormat>
  <Paragraphs>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68</cp:revision>
  <dcterms:created xsi:type="dcterms:W3CDTF">2015-09-16T06:44:00Z</dcterms:created>
  <dcterms:modified xsi:type="dcterms:W3CDTF">2025-08-27T09:05:06Z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