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100387"/>
            <a:ext cx="64579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09" y="1340768"/>
            <a:ext cx="11677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71703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71703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371703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18" y="1367402"/>
            <a:ext cx="9991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581" y="393305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9362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48187" y="3978331"/>
            <a:ext cx="390651" cy="3888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636912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696647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7638"/>
            <a:ext cx="114966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277638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1490" y="1277638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0470" y="1277638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1277638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1844824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2412010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2955435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0256" y="1865187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0256" y="2326280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38334" y="2862602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3267" b="2722"/>
          <a:stretch/>
        </p:blipFill>
        <p:spPr>
          <a:xfrm>
            <a:off x="1467168" y="4720952"/>
            <a:ext cx="1323975" cy="13968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3267" b="2722"/>
          <a:stretch/>
        </p:blipFill>
        <p:spPr>
          <a:xfrm>
            <a:off x="4940062" y="4713332"/>
            <a:ext cx="1323975" cy="139689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3267" b="2722"/>
          <a:stretch/>
        </p:blipFill>
        <p:spPr>
          <a:xfrm>
            <a:off x="8396009" y="4713331"/>
            <a:ext cx="1323975" cy="13968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169243" y="5589240"/>
            <a:ext cx="62250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00056" y="5589240"/>
            <a:ext cx="62250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69303" y="5589240"/>
            <a:ext cx="62250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92032" y="6245492"/>
            <a:ext cx="2336616" cy="42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2025-08-27T05:55:11Z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