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152775"/>
            <a:ext cx="50387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55" y="1383560"/>
            <a:ext cx="11468100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7858" y="2768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2768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7417" y="2768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49386" y="2768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01355" y="2768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16505" y="353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4607" y="353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96064" y="3534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59496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06889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63452" y="4854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44846" y="4854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88920" y="4854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40890" y="4854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83529" y="4854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897978" y="4854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63452" y="5651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44846" y="5651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088920" y="5651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43179" y="56415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324573" y="56415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405706" y="5651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915143" y="5641369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7370910" y="5660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964781" y="5623367"/>
            <a:ext cx="5858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22" y="1312775"/>
            <a:ext cx="109728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5478" y="3949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4196" y="3949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4620" y="39500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71420" y="394887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95141" y="39585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64379" y="394603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83097" y="394603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13521" y="3947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20321" y="394583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644042" y="39554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2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84" y="1340768"/>
            <a:ext cx="11182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5482" y="42837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5906" y="42847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52706" y="428356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76427" y="42931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6854" y="42743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27278" y="42753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34078" y="427412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857799" y="42837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4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9" y="1356320"/>
            <a:ext cx="106394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001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237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7747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9035" y="57332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4408" y="57332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9781" y="57332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73541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3891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94646" y="57332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0019" y="57332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25392" y="57332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7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Office PowerPoint</Application>
  <PresentationFormat>宽屏</PresentationFormat>
  <Paragraphs>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66</cp:revision>
  <dcterms:created xsi:type="dcterms:W3CDTF">2015-09-16T06:44:00Z</dcterms:created>
  <dcterms:modified xsi:type="dcterms:W3CDTF">2025-08-27T09:33:35Z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