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3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84" d="100"/>
          <a:sy n="84" d="100"/>
        </p:scale>
        <p:origin x="98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347912"/>
            <a:ext cx="1155382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268760"/>
            <a:ext cx="106203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83041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368" y="20668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0496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7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1896" y="279464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6296" y="279007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03552" y="279059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2608" y="280379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27008" y="279921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44264" y="279973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57960" y="362082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92360" y="361624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09616" y="361676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84232" y="362539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18632" y="362081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35888" y="362133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02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268760"/>
            <a:ext cx="103251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8344" y="335699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125790" y="3375443"/>
            <a:ext cx="401339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84192" y="335663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91749" y="335786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64712" y="334872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012158" y="3367171"/>
            <a:ext cx="401339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570560" y="334836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87261" y="334044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7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bldLvl="0" animBg="1"/>
      <p:bldP spid="6" grpId="0" bldLvl="0" animBg="1"/>
      <p:bldP spid="7" grpId="0" bldLvl="0" animBg="1"/>
      <p:bldP spid="8" grpId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6825"/>
            <a:ext cx="115728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509120"/>
            <a:ext cx="1000911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4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268760"/>
            <a:ext cx="108489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84984"/>
            <a:ext cx="741682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65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68760"/>
            <a:ext cx="107823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89040"/>
            <a:ext cx="705678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18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68760"/>
            <a:ext cx="10810875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564904"/>
            <a:ext cx="58326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47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268760"/>
            <a:ext cx="9982200" cy="416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4293096"/>
            <a:ext cx="280831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60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268760"/>
            <a:ext cx="99726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324036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05064"/>
            <a:ext cx="4320480" cy="2350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4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29193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429193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5" y="486449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48715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80" y="55892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2344" y="55892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7688" y="6107291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68459" y="429193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268760"/>
            <a:ext cx="10391775" cy="345757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601516" y="2185814"/>
            <a:ext cx="401339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5869370" y="2198514"/>
            <a:ext cx="42786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9565084" y="2185814"/>
            <a:ext cx="4175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2375446" y="2905894"/>
            <a:ext cx="401339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6052944" y="2915038"/>
            <a:ext cx="42786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9153894" y="2905708"/>
            <a:ext cx="4175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752184" y="3429000"/>
            <a:ext cx="7920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03712" y="4119275"/>
            <a:ext cx="7920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76120" y="4140205"/>
            <a:ext cx="7920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61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24934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57146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249289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75" y="25241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5" y="44371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3952" y="44371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40416" y="44371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8760"/>
            <a:ext cx="107346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2" y="3140968"/>
            <a:ext cx="107823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1817717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305472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84005" y="430301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608" y="492546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37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21297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05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268760"/>
            <a:ext cx="107061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37890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6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1268760"/>
            <a:ext cx="93440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12474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63691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2399" y="267351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7351" y="2647360"/>
            <a:ext cx="641587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76250" y="2645865"/>
            <a:ext cx="1326670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1920" y="328586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4589" y="329079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49960" y="3296311"/>
            <a:ext cx="722303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85394" y="3294816"/>
            <a:ext cx="1317526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83632" y="3886741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86301" y="389166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74260" y="3875301"/>
            <a:ext cx="586035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57962" y="3895694"/>
            <a:ext cx="13449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9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</Words>
  <Application>Microsoft Office PowerPoint</Application>
  <PresentationFormat>宽屏</PresentationFormat>
  <Paragraphs>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2025-08-27T05:24:10Z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