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3143250"/>
            <a:ext cx="62103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99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814" y="2202629"/>
            <a:ext cx="5715000" cy="225742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8522970" y="2945130"/>
            <a:ext cx="2480310" cy="922020"/>
          </a:xfrm>
          <a:custGeom>
            <a:avLst/>
            <a:gdLst>
              <a:gd name="connsiteX0" fmla="*/ 228600 w 2480310"/>
              <a:gd name="connsiteY0" fmla="*/ 45720 h 922020"/>
              <a:gd name="connsiteX1" fmla="*/ 502920 w 2480310"/>
              <a:gd name="connsiteY1" fmla="*/ 0 h 922020"/>
              <a:gd name="connsiteX2" fmla="*/ 2141220 w 2480310"/>
              <a:gd name="connsiteY2" fmla="*/ 0 h 922020"/>
              <a:gd name="connsiteX3" fmla="*/ 2350770 w 2480310"/>
              <a:gd name="connsiteY3" fmla="*/ 49530 h 922020"/>
              <a:gd name="connsiteX4" fmla="*/ 2480310 w 2480310"/>
              <a:gd name="connsiteY4" fmla="*/ 868680 h 922020"/>
              <a:gd name="connsiteX5" fmla="*/ 2446020 w 2480310"/>
              <a:gd name="connsiteY5" fmla="*/ 906780 h 922020"/>
              <a:gd name="connsiteX6" fmla="*/ 2415540 w 2480310"/>
              <a:gd name="connsiteY6" fmla="*/ 922020 h 922020"/>
              <a:gd name="connsiteX7" fmla="*/ 2232660 w 2480310"/>
              <a:gd name="connsiteY7" fmla="*/ 914400 h 922020"/>
              <a:gd name="connsiteX8" fmla="*/ 217170 w 2480310"/>
              <a:gd name="connsiteY8" fmla="*/ 902970 h 922020"/>
              <a:gd name="connsiteX9" fmla="*/ 0 w 2480310"/>
              <a:gd name="connsiteY9" fmla="*/ 902970 h 922020"/>
              <a:gd name="connsiteX10" fmla="*/ 228600 w 2480310"/>
              <a:gd name="connsiteY10" fmla="*/ 45720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0310" h="922020">
                <a:moveTo>
                  <a:pt x="228600" y="45720"/>
                </a:moveTo>
                <a:lnTo>
                  <a:pt x="502920" y="0"/>
                </a:lnTo>
                <a:lnTo>
                  <a:pt x="2141220" y="0"/>
                </a:lnTo>
                <a:lnTo>
                  <a:pt x="2350770" y="49530"/>
                </a:lnTo>
                <a:lnTo>
                  <a:pt x="2480310" y="868680"/>
                </a:lnTo>
                <a:lnTo>
                  <a:pt x="2446020" y="906780"/>
                </a:lnTo>
                <a:lnTo>
                  <a:pt x="2415540" y="922020"/>
                </a:lnTo>
                <a:lnTo>
                  <a:pt x="2232660" y="914400"/>
                </a:lnTo>
                <a:lnTo>
                  <a:pt x="217170" y="902970"/>
                </a:lnTo>
                <a:lnTo>
                  <a:pt x="0" y="902970"/>
                </a:lnTo>
                <a:lnTo>
                  <a:pt x="228600" y="457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24" y="1389550"/>
            <a:ext cx="108870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985558"/>
            <a:ext cx="864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985558"/>
            <a:ext cx="864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985558"/>
            <a:ext cx="864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1971" y="4985558"/>
            <a:ext cx="864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6896" y="4984826"/>
            <a:ext cx="1150113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0564" y="4984826"/>
            <a:ext cx="1150113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02" y="1410510"/>
            <a:ext cx="10448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2065" y="339768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5220077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7090"/>
            <a:ext cx="111918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293096"/>
            <a:ext cx="122413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293096"/>
            <a:ext cx="122413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293096"/>
            <a:ext cx="1656184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