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3119437"/>
            <a:ext cx="44100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52537"/>
            <a:ext cx="115252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6952"/>
            <a:ext cx="34563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97350"/>
            <a:ext cx="34563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56" y="1294978"/>
            <a:ext cx="115347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590465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190" y="5445224"/>
            <a:ext cx="1013735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987"/>
          <a:stretch/>
        </p:blipFill>
        <p:spPr>
          <a:xfrm>
            <a:off x="339431" y="1303612"/>
            <a:ext cx="11477625" cy="2188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35283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199"/>
          <a:stretch/>
        </p:blipFill>
        <p:spPr>
          <a:xfrm>
            <a:off x="348309" y="1268760"/>
            <a:ext cx="11477625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94976"/>
            <a:ext cx="4320480" cy="2106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