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9" r:id="rId12"/>
    <p:sldId id="334" r:id="rId13"/>
    <p:sldId id="333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20" d="100"/>
          <a:sy n="120" d="100"/>
        </p:scale>
        <p:origin x="-422" y="-14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63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47912"/>
            <a:ext cx="116109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6072" y="382904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0472" y="38244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83361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3688" y="383819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6072" y="4820016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0472" y="4815440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7728" y="4824584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45766" y="4810872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309687"/>
            <a:ext cx="77533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9056" y="3028525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3456" y="3023949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0712" y="303309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2051" y="303309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9056" y="402749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3456" y="402291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0712" y="403206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87528" y="401420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31408" y="5008173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5808" y="5003597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3064" y="50127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92496" y="5012741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21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645023"/>
            <a:ext cx="4608512" cy="1443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8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76350"/>
            <a:ext cx="108299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608" y="4221088"/>
            <a:ext cx="5674512" cy="1443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7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268760"/>
            <a:ext cx="103251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80928"/>
            <a:ext cx="475252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268760"/>
            <a:ext cx="95250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12976"/>
            <a:ext cx="5544616" cy="1443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8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6840760" cy="1443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37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5184576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3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867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1988840"/>
            <a:ext cx="36724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19602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256456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8" y="406243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76520" y="40209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5765" y="494116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07968" y="4941168"/>
            <a:ext cx="433158" cy="39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67808" y="552897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25494" y="5545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7354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32542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32542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87354" y="32542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92370" y="3745175"/>
            <a:ext cx="416001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9656" y="44371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80" y="440847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184" y="4375949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52384" y="45396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03512" y="509586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30482" y="507028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19799" y="507028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91836" y="509586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4847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56066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4987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32129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6192" y="38200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29000"/>
            <a:ext cx="8982075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9177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3569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52537"/>
            <a:ext cx="108108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9330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268760"/>
            <a:ext cx="8258175" cy="117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268760"/>
            <a:ext cx="115728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06568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106568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2106568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1888" y="284379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2328" y="284379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38712" y="284379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21888" y="353529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82328" y="353529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38712" y="353529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03600" y="423023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64040" y="423023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20424" y="423023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22120"/>
            <a:ext cx="9217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381087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7052" y="3322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044311"/>
            <a:ext cx="6408712" cy="472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740781"/>
            <a:ext cx="11850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5280771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8015" y="5280771"/>
            <a:ext cx="608965" cy="336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9151" y="5294475"/>
            <a:ext cx="17170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06540" y="52567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00644" y="5183944"/>
            <a:ext cx="16718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72694" y="55172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80367" y="5566331"/>
            <a:ext cx="45719" cy="94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2025-08-27T05:10:27Z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