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919412"/>
            <a:ext cx="114966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7373"/>
            <a:ext cx="114871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9842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191944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5649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4404" y="256216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9527" y="256216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1964" y="31516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4392" y="3203704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80360" y="452055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6182330" y="452891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9692590" y="453175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496032" y="5214915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6340046" y="521440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9841428" y="521724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52" y="1844824"/>
            <a:ext cx="10858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84482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4928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2037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446128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349646"/>
            <a:ext cx="105060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84482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42900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33289"/>
            <a:ext cx="107823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40768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7971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0604"/>
            <a:ext cx="114871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2453" y="2348880"/>
            <a:ext cx="1544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4824" y="23488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0943" y="23488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8962" y="23488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9490" y="23488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23488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8011" y="3248980"/>
            <a:ext cx="1722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8043" y="3248980"/>
            <a:ext cx="3584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00021" y="32489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3551" y="3248980"/>
            <a:ext cx="183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01202" y="3248980"/>
            <a:ext cx="2225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22949" y="3248980"/>
            <a:ext cx="325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1967" y="4622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1704" y="4622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89076" y="46230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81669" y="4622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31406" y="4622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88778" y="46230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02670" y="541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52407" y="541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09779" y="54196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02372" y="541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2109" y="541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209481" y="54196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477024" y="62492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26761" y="62492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384133" y="62495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276726" y="62492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26463" y="62492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183835" y="62495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82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33123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861048"/>
            <a:ext cx="33123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22" y="1666852"/>
            <a:ext cx="10829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439248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423776"/>
            <a:ext cx="2088232" cy="484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0198" y="4397393"/>
            <a:ext cx="2546361" cy="484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049950"/>
            <a:ext cx="2546361" cy="484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85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56" y="1646556"/>
            <a:ext cx="108108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403244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005064"/>
            <a:ext cx="403244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1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</Words>
  <Application>Microsoft Office PowerPoint</Application>
  <PresentationFormat>宽屏</PresentationFormat>
  <Paragraphs>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2025-08-27T09:40:26Z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