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143250"/>
            <a:ext cx="7200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091"/>
          <a:stretch/>
        </p:blipFill>
        <p:spPr>
          <a:xfrm>
            <a:off x="370872" y="1324572"/>
            <a:ext cx="11229975" cy="3184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3593" y="2426106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068960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3592" y="3711814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0407" y="2426106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4422" y="3068960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0406" y="3711814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6609" y="2426106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6234" y="3068960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6608" y="3711814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72990" y="2426106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82615" y="3068960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72989" y="3711814"/>
            <a:ext cx="430079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701"/>
          <a:stretch/>
        </p:blipFill>
        <p:spPr>
          <a:xfrm>
            <a:off x="370872" y="1277638"/>
            <a:ext cx="11229975" cy="229537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71956" y="227197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168008" y="227795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0007292" y="226925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280834" y="30529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176886" y="305894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0042804" y="3050239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8" y="1332874"/>
            <a:ext cx="110109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3629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23629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223629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223629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30253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30253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216" y="30253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04512" y="30253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331890"/>
            <a:ext cx="115538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67330"/>
            <a:ext cx="4968552" cy="162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80" y="1343434"/>
            <a:ext cx="115062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496855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3644" y="59492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