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162300"/>
            <a:ext cx="46672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5624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386330" y="4866169"/>
            <a:ext cx="1332000" cy="914400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296378"/>
            <a:ext cx="11591925" cy="4714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9776" y="2420888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2403377"/>
            <a:ext cx="4320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8044" y="3789040"/>
            <a:ext cx="4320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370708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8044" y="5157192"/>
            <a:ext cx="4320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78449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078449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8074" y="4078449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0340" y="4084761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2530" y="4078449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84" y="1340768"/>
            <a:ext cx="114681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759" y="2674218"/>
            <a:ext cx="28765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45663" y="440823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4269" y="29249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-550" t="1773" r="3147" b="6206"/>
          <a:stretch/>
        </p:blipFill>
        <p:spPr>
          <a:xfrm>
            <a:off x="7626917" y="2964954"/>
            <a:ext cx="3869301" cy="201622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80176" y="370776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80307" y="370776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2025-08-27T02:35:45Z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