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28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919412"/>
            <a:ext cx="115062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81471"/>
            <a:ext cx="114681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77281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177281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26416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226416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283439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725144"/>
            <a:ext cx="6984776" cy="1171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015" y="1280362"/>
            <a:ext cx="114300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2570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1770" y="29160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748" y="29160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92902" y="37624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1880" y="37624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5248" y="37626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4324" y="37624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33302" y="37624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168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78904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29" y="1538287"/>
            <a:ext cx="104394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8484" y="40327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36306" y="403149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26859" y="40322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2452" y="4018136"/>
            <a:ext cx="567403" cy="490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9159" y="4018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5293" y="402802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31993" y="404456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213668" y="40275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74507" y="4013452"/>
            <a:ext cx="712157" cy="490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392" y="4653136"/>
            <a:ext cx="48245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2025-08-26T15:41:02Z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