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562225"/>
            <a:ext cx="11515725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94" y="1340768"/>
            <a:ext cx="108204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981620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2981620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80" y="2978408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4392" y="2978408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500151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07768" y="4500151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72064" y="4496939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80376" y="4496939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96330"/>
            <a:ext cx="113347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6850" y="3653401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50407" y="365826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23892" y="365826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73341" y="365826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04312" y="365826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88488" y="3653401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67608" y="494116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74288" y="4967461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534629" y="4975659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67608" y="549868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74288" y="5524981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534629" y="5533179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842" y="1277638"/>
            <a:ext cx="114490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13285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76" y="213285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295734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6" y="2952901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1824" y="381256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11824" y="458112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96200" y="458112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46796" y="461136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43472" y="5157192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55840" y="590790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80425" y="590790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923" y="1376280"/>
            <a:ext cx="11515725" cy="120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84784"/>
            <a:ext cx="122413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122781"/>
            <a:ext cx="93610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2042304"/>
            <a:ext cx="122413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72</cp:revision>
  <dcterms:created xsi:type="dcterms:W3CDTF">2015-09-16T06:44:00Z</dcterms:created>
  <dcterms:modified xsi:type="dcterms:W3CDTF">2025-08-27T07:23:36Z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