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03" r:id="rId3"/>
    <p:sldId id="304" r:id="rId4"/>
    <p:sldId id="305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68"/>
    <p:restoredTop sz="95262" autoAdjust="0"/>
  </p:normalViewPr>
  <p:slideViewPr>
    <p:cSldViewPr showGuides="1">
      <p:cViewPr varScale="1">
        <p:scale>
          <a:sx n="86" d="100"/>
          <a:sy n="86" d="100"/>
        </p:scale>
        <p:origin x="893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6387" y="2233612"/>
            <a:ext cx="9039225" cy="2390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4238" y="1305256"/>
            <a:ext cx="10963275" cy="51530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207568" y="2060848"/>
            <a:ext cx="1296144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93934" y="270892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068963" y="270004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022818" y="269116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87015" y="342900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062044" y="342012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015899" y="341124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831302" y="2060848"/>
            <a:ext cx="1296144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717668" y="270892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692697" y="270004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6646552" y="269116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710749" y="342900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5685778" y="342012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6639633" y="341124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9316431" y="2065037"/>
            <a:ext cx="1296144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8335964" y="271310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9310993" y="2704231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10264848" y="2695353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8329045" y="343318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9304074" y="3424311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10257929" y="3415433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8472264" y="4005064"/>
            <a:ext cx="792087" cy="5119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65195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290786"/>
            <a:ext cx="11449050" cy="51625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927648" y="213285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351584" y="270892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388809" y="323097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151171" y="215554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575107" y="273160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612332" y="325366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374694" y="217847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798630" y="275453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8835855" y="324108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6151170" y="5301208"/>
            <a:ext cx="4049285" cy="108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9426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302124"/>
            <a:ext cx="11487150" cy="3486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96000" y="2420888"/>
            <a:ext cx="5256584" cy="108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91544" y="4248214"/>
            <a:ext cx="720081" cy="540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43872" y="4275097"/>
            <a:ext cx="720081" cy="540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6148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70</cp:revision>
  <dcterms:created xsi:type="dcterms:W3CDTF">2015-09-16T06:44:00Z</dcterms:created>
  <dcterms:modified xsi:type="dcterms:W3CDTF">2025-08-27T02:44:22Z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