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3"/>
    <p:sldId id="324" r:id="rId4"/>
    <p:sldId id="326" r:id="rId5"/>
    <p:sldId id="325" r:id="rId6"/>
    <p:sldId id="328" r:id="rId7"/>
    <p:sldId id="327" r:id="rId8"/>
    <p:sldId id="329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952750"/>
            <a:ext cx="110109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268730"/>
            <a:ext cx="11055350" cy="498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45978" y="1995658"/>
            <a:ext cx="61802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1215" y="1986421"/>
            <a:ext cx="61802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300" y="2117725"/>
            <a:ext cx="10693400" cy="262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3287" y="2097259"/>
            <a:ext cx="6826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1323" y="2799222"/>
            <a:ext cx="6826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1978" y="3593550"/>
            <a:ext cx="6826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42650" cy="497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3168650" cy="51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51506" y="2189622"/>
            <a:ext cx="534894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0750" y="2254250"/>
            <a:ext cx="73215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3870" y="2910059"/>
            <a:ext cx="534894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8343" y="2928532"/>
            <a:ext cx="534894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836930"/>
            <a:ext cx="107188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5142" y="2346640"/>
            <a:ext cx="470240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7324" y="2374349"/>
            <a:ext cx="470240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4015" y="2245040"/>
            <a:ext cx="470240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5905" y="2947004"/>
            <a:ext cx="470240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3505" y="2947004"/>
            <a:ext cx="470240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73251" y="2863876"/>
            <a:ext cx="470240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21" y="4147128"/>
            <a:ext cx="118300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2875"/>
            <a:ext cx="11010900" cy="476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2800350" cy="51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74415" y="2023367"/>
            <a:ext cx="534894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3870" y="3907586"/>
            <a:ext cx="534894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35725" y="4507949"/>
            <a:ext cx="534894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8414" y="3667441"/>
            <a:ext cx="7526821" cy="10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0414" y="4295514"/>
            <a:ext cx="7526821" cy="10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" y="1341120"/>
            <a:ext cx="110617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7214" y="1275221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3396" y="1265985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7104" y="3390348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085" y="4655730"/>
            <a:ext cx="67344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8265" y="5274567"/>
            <a:ext cx="2705443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2025-08-21T01:23:42Z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