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6" r:id="rId3"/>
    <p:sldId id="325" r:id="rId4"/>
    <p:sldId id="324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952750"/>
            <a:ext cx="110109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87550"/>
            <a:ext cx="1102995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5178" y="3778276"/>
            <a:ext cx="9135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135" y="2593831"/>
            <a:ext cx="26574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137" y="2593253"/>
            <a:ext cx="298132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157" y="2522682"/>
            <a:ext cx="223837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17025" y="2531341"/>
            <a:ext cx="2495550" cy="723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23069" y="4304749"/>
            <a:ext cx="9135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5" y="2047875"/>
            <a:ext cx="104711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8778" y="4295513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9796" y="4304749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8596" y="4304749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0378" y="4295512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7578" y="4323221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91723" y="4332458"/>
            <a:ext cx="618022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62100"/>
            <a:ext cx="110871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7287" y="3418058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8305" y="3427294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4049" y="3399585"/>
            <a:ext cx="636495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5468" y="3436531"/>
            <a:ext cx="15970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3396" y="4073839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2196" y="4046130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0924" y="4064602"/>
            <a:ext cx="68267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9286" y="4101551"/>
            <a:ext cx="15970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11868" y="4664966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0668" y="4655730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50995" y="4692675"/>
            <a:ext cx="5071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57759" y="4674205"/>
            <a:ext cx="15970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965200"/>
            <a:ext cx="94678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5906" y="1580022"/>
            <a:ext cx="9135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5615" y="2124967"/>
            <a:ext cx="9135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1942" y="2660676"/>
            <a:ext cx="913586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1942" y="4905112"/>
            <a:ext cx="55336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2379" y="4895875"/>
            <a:ext cx="55336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1179" y="5431584"/>
            <a:ext cx="55336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73906" y="5450057"/>
            <a:ext cx="55336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2025-08-20T08:54:53Z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