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325" y="3149600"/>
            <a:ext cx="21653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1120"/>
            <a:ext cx="109537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2123" y="1367585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991" y="4944195"/>
            <a:ext cx="1752600" cy="88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1591" y="4934959"/>
            <a:ext cx="1752600" cy="885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027" y="4925723"/>
            <a:ext cx="1752600" cy="885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2754" y="4925723"/>
            <a:ext cx="1752600" cy="885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3300" y="4953431"/>
            <a:ext cx="17526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289175"/>
            <a:ext cx="10458450" cy="227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9614" y="3224094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7469" y="3279513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7324" y="4036894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3579" y="3990713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460500"/>
            <a:ext cx="90106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9868" y="3427294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1104" y="4166203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6086" y="4923585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625" y="1612900"/>
            <a:ext cx="1031875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0559" y="4277040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1505" y="4831222"/>
            <a:ext cx="654968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358" y="2817695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5432" y="4683440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886" y="4378640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2025-08-20T07:16:21Z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