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908300"/>
            <a:ext cx="11029950" cy="104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5600"/>
            <a:ext cx="1095375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5942" y="4664966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8924" y="4674202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470" y="4720384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0670" y="4729620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743075"/>
            <a:ext cx="10985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814" y="3242566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1105" y="4628021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412875"/>
            <a:ext cx="1107440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542" y="4942057"/>
            <a:ext cx="28716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952625"/>
            <a:ext cx="108712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6487" y="3214857"/>
            <a:ext cx="2788568" cy="867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7359" y="3233330"/>
            <a:ext cx="5319331" cy="867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2025-08-20T09:06:00Z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