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2914650"/>
            <a:ext cx="109982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3327400" cy="42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05" y="1124585"/>
            <a:ext cx="8775700" cy="545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51651" y="3676674"/>
            <a:ext cx="1255330" cy="128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5396" y="5080601"/>
            <a:ext cx="1255330" cy="128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8705" y="2208091"/>
            <a:ext cx="1255330" cy="128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8778" y="4387874"/>
            <a:ext cx="1255330" cy="128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025" y="1746250"/>
            <a:ext cx="10775950" cy="336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7215" y="2448238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0924" y="2485184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2270" y="3168675"/>
            <a:ext cx="8119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8853" y="3224093"/>
            <a:ext cx="75656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7581" y="3214857"/>
            <a:ext cx="75656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48745" y="3177911"/>
            <a:ext cx="75656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23799" y="3889111"/>
            <a:ext cx="164325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15145" y="3889111"/>
            <a:ext cx="164325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1341120"/>
            <a:ext cx="1041400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5251" y="1404529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1651" y="4369402"/>
            <a:ext cx="8489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6487" y="4360166"/>
            <a:ext cx="8489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3941" y="5099075"/>
            <a:ext cx="8489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2669" y="5099075"/>
            <a:ext cx="8489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2025-08-20T08:50:11Z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