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6425" y="3159125"/>
            <a:ext cx="3359150" cy="53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74800"/>
            <a:ext cx="11029950" cy="370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877" y="2154094"/>
            <a:ext cx="279082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8778" y="2130858"/>
            <a:ext cx="256222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7028" y="2149330"/>
            <a:ext cx="2524125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4647" y="2825028"/>
            <a:ext cx="2381250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5189" y="2838450"/>
            <a:ext cx="2952750" cy="571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21002" y="2833976"/>
            <a:ext cx="2619375" cy="561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5700" y="4450447"/>
            <a:ext cx="1752600" cy="885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53954" y="4408485"/>
            <a:ext cx="1752600" cy="885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06027" y="4417722"/>
            <a:ext cx="1752600" cy="885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22754" y="4417722"/>
            <a:ext cx="1752600" cy="8858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84063" y="4463901"/>
            <a:ext cx="17526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800" y="1295400"/>
            <a:ext cx="90424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20086" y="3260436"/>
            <a:ext cx="479477" cy="341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1977" y="4886036"/>
            <a:ext cx="479477" cy="341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2061210"/>
            <a:ext cx="7023100" cy="255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1104" y="4073840"/>
            <a:ext cx="171715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1120"/>
            <a:ext cx="111061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8377" y="3842931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0632" y="4618786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2025-08-20T07:17:20Z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