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24" r:id="rId3"/>
    <p:sldId id="326" r:id="rId4"/>
    <p:sldId id="325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1925" y="3184525"/>
            <a:ext cx="1708150" cy="488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268730"/>
            <a:ext cx="11029950" cy="5143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37250" y="1949477"/>
            <a:ext cx="701149" cy="433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38341" y="1949477"/>
            <a:ext cx="1052132" cy="433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4924" y="1940239"/>
            <a:ext cx="1052132" cy="433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18851" y="1958713"/>
            <a:ext cx="1052132" cy="433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821542" y="1958712"/>
            <a:ext cx="507185" cy="433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031506" y="1949475"/>
            <a:ext cx="507185" cy="433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740888" y="5256092"/>
            <a:ext cx="507185" cy="433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7082" y="4270519"/>
            <a:ext cx="847725" cy="84772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63409" y="4261283"/>
            <a:ext cx="847725" cy="84772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86900" y="4270519"/>
            <a:ext cx="847725" cy="84772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25300" y="4261283"/>
            <a:ext cx="847725" cy="847725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2189834" y="5902638"/>
            <a:ext cx="839693" cy="433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6540162" y="5902638"/>
            <a:ext cx="1347693" cy="433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8609106" y="5902638"/>
            <a:ext cx="507185" cy="433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4" grpId="0" animBg="1"/>
      <p:bldP spid="15" grpId="0" animBg="1"/>
      <p:bldP spid="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1850" y="1268730"/>
            <a:ext cx="10528300" cy="5207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429979" y="2180384"/>
            <a:ext cx="710385" cy="3965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29834" y="2161910"/>
            <a:ext cx="710385" cy="3965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020452" y="2171146"/>
            <a:ext cx="710385" cy="3965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049980" y="2180383"/>
            <a:ext cx="710385" cy="3965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678707" y="4683438"/>
            <a:ext cx="904348" cy="3965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960089" y="4674201"/>
            <a:ext cx="904348" cy="3965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724889" y="5311509"/>
            <a:ext cx="904348" cy="3965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301834" y="5329982"/>
            <a:ext cx="904348" cy="3965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609105" y="5967291"/>
            <a:ext cx="1578603" cy="3965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180" y="1412875"/>
            <a:ext cx="11087100" cy="4533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21833" y="2189619"/>
            <a:ext cx="507185" cy="433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07651" y="2143438"/>
            <a:ext cx="507185" cy="433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71360" y="5422347"/>
            <a:ext cx="507185" cy="433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20597" y="5440820"/>
            <a:ext cx="507185" cy="433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9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67</cp:revision>
  <dcterms:created xsi:type="dcterms:W3CDTF">2015-09-16T06:44:00Z</dcterms:created>
  <dcterms:modified xsi:type="dcterms:W3CDTF">2025-08-20T09:06:39Z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