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3178175"/>
            <a:ext cx="1752600" cy="50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1485900"/>
            <a:ext cx="109601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2088" y="1589256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864" y="4500849"/>
            <a:ext cx="175260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245" y="4473140"/>
            <a:ext cx="175260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209" y="4500848"/>
            <a:ext cx="175260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518" y="4473139"/>
            <a:ext cx="175260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245" y="4491612"/>
            <a:ext cx="1752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1061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9542" y="3177911"/>
            <a:ext cx="9374094" cy="802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6125" y="4507947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4706" y="4517183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5542" y="5219147"/>
            <a:ext cx="9228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736725"/>
            <a:ext cx="1092200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3470" y="4554129"/>
            <a:ext cx="154165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0126" y="4544891"/>
            <a:ext cx="8396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71675"/>
            <a:ext cx="110871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3034" y="2734565"/>
            <a:ext cx="84893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8670" y="2743802"/>
            <a:ext cx="84893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3978" y="4332456"/>
            <a:ext cx="58919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2025-08-20T09:07:01Z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