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943225"/>
            <a:ext cx="1104900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341120"/>
            <a:ext cx="10928350" cy="441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84597" y="2799221"/>
            <a:ext cx="1707912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65178" y="3251802"/>
            <a:ext cx="1319986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7467" y="3704382"/>
            <a:ext cx="2243623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75358" y="4277037"/>
            <a:ext cx="2243623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29831" y="4738855"/>
            <a:ext cx="2243623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29540" y="4802908"/>
            <a:ext cx="2243623" cy="3694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39578" y="5264726"/>
            <a:ext cx="1356932" cy="3694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" y="1341120"/>
            <a:ext cx="110744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2233" y="3205621"/>
            <a:ext cx="544131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55578" y="3214857"/>
            <a:ext cx="544131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1433" y="3242566"/>
            <a:ext cx="544131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97833" y="4184675"/>
            <a:ext cx="544131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14051" y="5468531"/>
            <a:ext cx="3619840" cy="73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675" y="1244600"/>
            <a:ext cx="9264650" cy="436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59869" y="2365111"/>
            <a:ext cx="2557658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0127" y="3256833"/>
            <a:ext cx="9243292" cy="19531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2025-08-20T09:06:19Z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