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2825" y="3127375"/>
            <a:ext cx="2546350" cy="60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1341120"/>
            <a:ext cx="10236200" cy="447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3843" y="2116859"/>
            <a:ext cx="295275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5814" y="2139227"/>
            <a:ext cx="2705100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0315" y="2195224"/>
            <a:ext cx="2647950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60487" y="2906712"/>
            <a:ext cx="2562225" cy="638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83137" y="2956791"/>
            <a:ext cx="2828925" cy="685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67989" y="2942792"/>
            <a:ext cx="2952750" cy="6953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23555" y="4981141"/>
            <a:ext cx="1752600" cy="8858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31046" y="4962668"/>
            <a:ext cx="1752600" cy="8858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49956" y="4934958"/>
            <a:ext cx="1752600" cy="8858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72500" y="4990955"/>
            <a:ext cx="847725" cy="8477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67190" y="4981719"/>
            <a:ext cx="8477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10674350" cy="582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92886" y="1459949"/>
            <a:ext cx="17633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08377" y="1459949"/>
            <a:ext cx="17633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6777" y="1459949"/>
            <a:ext cx="1763331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39796" y="5403876"/>
            <a:ext cx="581078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816" y="3028950"/>
            <a:ext cx="11877675" cy="140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0" y="1355725"/>
            <a:ext cx="10718800" cy="414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35723" y="1450712"/>
            <a:ext cx="581078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35214" y="1441476"/>
            <a:ext cx="581078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8288" y="4293096"/>
            <a:ext cx="581078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2025-08-20T09:12:40Z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