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8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870200"/>
            <a:ext cx="11029950" cy="111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1120"/>
            <a:ext cx="11055350" cy="488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10426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723" y="5440821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7250" y="5403875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3432" y="5450057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0996" y="3297985"/>
            <a:ext cx="7573004" cy="15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159" y="3879876"/>
            <a:ext cx="7573004" cy="15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75" y="1341120"/>
            <a:ext cx="11042650" cy="435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1105" y="1838639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9177" y="1857112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9686" y="2402057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3104" y="2383584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1504" y="2993184"/>
            <a:ext cx="479477" cy="433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2025-08-20T07:16:38Z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